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6858000" cx="12192000"/>
  <p:notesSz cx="6858000" cy="9144000"/>
  <p:embeddedFontLst>
    <p:embeddedFont>
      <p:font typeface="Roboto"/>
      <p:regular r:id="rId42"/>
      <p:bold r:id="rId43"/>
      <p:italic r:id="rId44"/>
      <p:boldItalic r:id="rId45"/>
    </p:embeddedFont>
    <p:embeddedFont>
      <p:font typeface="Arimo"/>
      <p:regular r:id="rId46"/>
      <p:bold r:id="rId47"/>
      <p:italic r:id="rId48"/>
      <p:boldItalic r:id="rId49"/>
    </p:embeddedFont>
    <p:embeddedFont>
      <p:font typeface="Arial Narrow"/>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4" roundtripDataSignature="AMtx7mi8eONLqkitWem0mUQlhZces22uG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1DCE07B-68F4-4A89-9B8A-6F68795B3E09}">
  <a:tblStyle styleId="{31DCE07B-68F4-4A89-9B8A-6F68795B3E0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Roboto-regular.fntdata"/><Relationship Id="rId41" Type="http://schemas.openxmlformats.org/officeDocument/2006/relationships/slide" Target="slides/slide36.xml"/><Relationship Id="rId44" Type="http://schemas.openxmlformats.org/officeDocument/2006/relationships/font" Target="fonts/Roboto-italic.fntdata"/><Relationship Id="rId43" Type="http://schemas.openxmlformats.org/officeDocument/2006/relationships/font" Target="fonts/Roboto-bold.fntdata"/><Relationship Id="rId46" Type="http://schemas.openxmlformats.org/officeDocument/2006/relationships/font" Target="fonts/Arimo-regular.fntdata"/><Relationship Id="rId45"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Arimo-italic.fntdata"/><Relationship Id="rId47" Type="http://schemas.openxmlformats.org/officeDocument/2006/relationships/font" Target="fonts/Arimo-bold.fntdata"/><Relationship Id="rId49" Type="http://schemas.openxmlformats.org/officeDocument/2006/relationships/font" Target="fonts/Arim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ArialNarrow-bold.fntdata"/><Relationship Id="rId50" Type="http://schemas.openxmlformats.org/officeDocument/2006/relationships/font" Target="fonts/ArialNarrow-regular.fntdata"/><Relationship Id="rId53" Type="http://schemas.openxmlformats.org/officeDocument/2006/relationships/font" Target="fonts/ArialNarrow-boldItalic.fntdata"/><Relationship Id="rId52" Type="http://schemas.openxmlformats.org/officeDocument/2006/relationships/font" Target="fonts/ArialNarrow-italic.fntdata"/><Relationship Id="rId11" Type="http://schemas.openxmlformats.org/officeDocument/2006/relationships/slide" Target="slides/slide6.xml"/><Relationship Id="rId10" Type="http://schemas.openxmlformats.org/officeDocument/2006/relationships/slide" Target="slides/slide5.xml"/><Relationship Id="rId54"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635bb6bd70_4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635bb6bd70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635bb6bd70_4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635bb6bd70_4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635bb6bd70_1_4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635bb6bd70_1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635bb6bd70_9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635bb6bd70_9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635bb6bd70_1_4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635bb6bd70_1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635bb6bd70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635bb6bd7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635bb6bd70_4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635bb6bd70_4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635bb6bd70_4_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635bb6bd70_4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635bb6bd70_1_4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635bb6bd70_1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g635bb6bd70_4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635bb6bd70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g635bb6bd70_4_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635bb6bd70_4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635bb6bd70_4_9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635bb6bd70_4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635bb6bd70_5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635bb6bd70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Google Shape;338;g635bb6bd70_1_4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635bb6bd70_1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g635bb6bd70_4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635bb6bd70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g635bb6bd70_4_1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635bb6bd70_4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g635bb6bd70_4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635bb6bd70_4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635bb6bd70_4_1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635bb6bd70_4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g635bb6bd70_9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635bb6bd70_9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Google Shape;375;g635bb6bd70_9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635bb6bd70_9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635bb6bd70_6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635bb6bd70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635bb6bd70_5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635bb6bd70_5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6.png"/><Relationship Id="rId4"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8.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8.jpg"/><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8.jpg"/><Relationship Id="rId4"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8.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image" Target="../media/image10.jpg"/><Relationship Id="rId5" Type="http://schemas.openxmlformats.org/officeDocument/2006/relationships/image" Target="../media/image7.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image" Target="../media/image9.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image option 3">
  <p:cSld name="Title slide_image option 3">
    <p:spTree>
      <p:nvGrpSpPr>
        <p:cNvPr id="6" name="Shape 6"/>
        <p:cNvGrpSpPr/>
        <p:nvPr/>
      </p:nvGrpSpPr>
      <p:grpSpPr>
        <a:xfrm>
          <a:off x="0" y="0"/>
          <a:ext cx="0" cy="0"/>
          <a:chOff x="0" y="0"/>
          <a:chExt cx="0" cy="0"/>
        </a:xfrm>
      </p:grpSpPr>
      <p:sp>
        <p:nvSpPr>
          <p:cNvPr id="7" name="Google Shape;7;g635bb6bd70_1_305"/>
          <p:cNvSpPr txBox="1"/>
          <p:nvPr>
            <p:ph idx="1" type="body"/>
          </p:nvPr>
        </p:nvSpPr>
        <p:spPr>
          <a:xfrm>
            <a:off x="379112" y="2765699"/>
            <a:ext cx="6012300" cy="678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800"/>
              <a:buFont typeface="Arial"/>
              <a:buNone/>
              <a:defRPr b="0" i="0" sz="28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8" name="Google Shape;8;g635bb6bd70_1_305"/>
          <p:cNvSpPr txBox="1"/>
          <p:nvPr>
            <p:ph idx="2" type="body"/>
          </p:nvPr>
        </p:nvSpPr>
        <p:spPr>
          <a:xfrm>
            <a:off x="370485" y="4463086"/>
            <a:ext cx="5649300" cy="40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9" name="Google Shape;9;g635bb6bd70_1_305"/>
          <p:cNvSpPr txBox="1"/>
          <p:nvPr>
            <p:ph idx="3" type="body"/>
          </p:nvPr>
        </p:nvSpPr>
        <p:spPr>
          <a:xfrm>
            <a:off x="378808" y="1959605"/>
            <a:ext cx="6012300" cy="1180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rgbClr val="006CAB"/>
              </a:buClr>
              <a:buSzPts val="4500"/>
              <a:buFont typeface="Arial"/>
              <a:buNone/>
              <a:defRPr b="1" i="0" sz="4500" u="none" cap="none" strike="noStrike">
                <a:solidFill>
                  <a:srgbClr val="006CAB"/>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0" name="Google Shape;10;g635bb6bd70_1_305"/>
          <p:cNvSpPr txBox="1"/>
          <p:nvPr>
            <p:ph idx="4" type="body"/>
          </p:nvPr>
        </p:nvSpPr>
        <p:spPr>
          <a:xfrm>
            <a:off x="370183" y="4872811"/>
            <a:ext cx="5649600" cy="40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11" name="Google Shape;11;g635bb6bd70_1_305"/>
          <p:cNvPicPr preferRelativeResize="0"/>
          <p:nvPr/>
        </p:nvPicPr>
        <p:blipFill rotWithShape="1">
          <a:blip r:embed="rId2">
            <a:alphaModFix/>
          </a:blip>
          <a:srcRect b="0" l="0" r="0" t="0"/>
          <a:stretch/>
        </p:blipFill>
        <p:spPr>
          <a:xfrm>
            <a:off x="501668" y="440724"/>
            <a:ext cx="2270107" cy="660522"/>
          </a:xfrm>
          <a:prstGeom prst="rect">
            <a:avLst/>
          </a:prstGeom>
          <a:noFill/>
          <a:ln>
            <a:noFill/>
          </a:ln>
        </p:spPr>
      </p:pic>
      <p:pic>
        <p:nvPicPr>
          <p:cNvPr id="12" name="Google Shape;12;g635bb6bd70_1_305"/>
          <p:cNvPicPr preferRelativeResize="0"/>
          <p:nvPr/>
        </p:nvPicPr>
        <p:blipFill rotWithShape="1">
          <a:blip r:embed="rId3">
            <a:alphaModFix/>
          </a:blip>
          <a:srcRect b="6463" l="0" r="64111" t="0"/>
          <a:stretch/>
        </p:blipFill>
        <p:spPr>
          <a:xfrm>
            <a:off x="8618530" y="0"/>
            <a:ext cx="3014139" cy="6858003"/>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ull slide image with caption">
  <p:cSld name="Full slide image with caption">
    <p:spTree>
      <p:nvGrpSpPr>
        <p:cNvPr id="79" name="Shape 79"/>
        <p:cNvGrpSpPr/>
        <p:nvPr/>
      </p:nvGrpSpPr>
      <p:grpSpPr>
        <a:xfrm>
          <a:off x="0" y="0"/>
          <a:ext cx="0" cy="0"/>
          <a:chOff x="0" y="0"/>
          <a:chExt cx="0" cy="0"/>
        </a:xfrm>
      </p:grpSpPr>
      <p:sp>
        <p:nvSpPr>
          <p:cNvPr id="80" name="Google Shape;80;g635bb6bd70_1_378"/>
          <p:cNvSpPr/>
          <p:nvPr>
            <p:ph idx="2" type="pic"/>
          </p:nvPr>
        </p:nvSpPr>
        <p:spPr>
          <a:xfrm>
            <a:off x="0" y="-8466"/>
            <a:ext cx="10371600" cy="6866400"/>
          </a:xfrm>
          <a:prstGeom prst="rect">
            <a:avLst/>
          </a:prstGeom>
          <a:blipFill rotWithShape="1">
            <a:blip r:embed="rId2">
              <a:alphaModFix/>
            </a:blip>
            <a:tile algn="b" flip="none" tx="0" sx="99997" ty="0" sy="99997"/>
          </a:blipFill>
          <a:ln>
            <a:noFill/>
          </a:ln>
        </p:spPr>
        <p:txBody>
          <a:bodyPr anchorCtr="0" anchor="t" bIns="45700" lIns="91425" spcFirstLastPara="1" rIns="91425" wrap="square" tIns="45700">
            <a:noAutofit/>
          </a:bodyPr>
          <a:lstStyle>
            <a:lvl1pPr lvl="0" marR="0" rtl="0" algn="l">
              <a:lnSpc>
                <a:spcPct val="90000"/>
              </a:lnSpc>
              <a:spcBef>
                <a:spcPts val="1100"/>
              </a:spcBef>
              <a:spcAft>
                <a:spcPts val="0"/>
              </a:spcAft>
              <a:buClr>
                <a:schemeClr val="lt1"/>
              </a:buClr>
              <a:buSzPts val="2300"/>
              <a:buFont typeface="Arial"/>
              <a:buNone/>
              <a:defRPr b="0" i="0" sz="2300" u="none" cap="none" strike="noStrike">
                <a:solidFill>
                  <a:schemeClr val="lt1"/>
                </a:solidFill>
                <a:latin typeface="Arial Narrow"/>
                <a:ea typeface="Arial Narrow"/>
                <a:cs typeface="Arial Narrow"/>
                <a:sym typeface="Arial Narrow"/>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81" name="Google Shape;81;g635bb6bd70_1_378"/>
          <p:cNvPicPr preferRelativeResize="0"/>
          <p:nvPr/>
        </p:nvPicPr>
        <p:blipFill rotWithShape="1">
          <a:blip r:embed="rId3">
            <a:alphaModFix/>
          </a:blip>
          <a:srcRect b="0" l="0" r="0" t="0"/>
          <a:stretch/>
        </p:blipFill>
        <p:spPr>
          <a:xfrm>
            <a:off x="10552867" y="6397304"/>
            <a:ext cx="1267288" cy="368735"/>
          </a:xfrm>
          <a:prstGeom prst="rect">
            <a:avLst/>
          </a:prstGeom>
          <a:noFill/>
          <a:ln>
            <a:noFill/>
          </a:ln>
        </p:spPr>
      </p:pic>
      <p:sp>
        <p:nvSpPr>
          <p:cNvPr id="82" name="Google Shape;82;g635bb6bd70_1_378"/>
          <p:cNvSpPr txBox="1"/>
          <p:nvPr>
            <p:ph idx="1" type="body"/>
          </p:nvPr>
        </p:nvSpPr>
        <p:spPr>
          <a:xfrm>
            <a:off x="9689170" y="332573"/>
            <a:ext cx="2309700" cy="13029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83" name="Google Shape;83;g635bb6bd70_1_378"/>
          <p:cNvPicPr preferRelativeResize="0"/>
          <p:nvPr/>
        </p:nvPicPr>
        <p:blipFill rotWithShape="1">
          <a:blip r:embed="rId4">
            <a:alphaModFix/>
          </a:blip>
          <a:srcRect b="0" l="0" r="0" t="0"/>
          <a:stretch/>
        </p:blipFill>
        <p:spPr>
          <a:xfrm>
            <a:off x="10630328" y="6329169"/>
            <a:ext cx="1262004" cy="3672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ull slide copy_grey">
  <p:cSld name="Full slide copy_grey">
    <p:spTree>
      <p:nvGrpSpPr>
        <p:cNvPr id="84" name="Shape 84"/>
        <p:cNvGrpSpPr/>
        <p:nvPr/>
      </p:nvGrpSpPr>
      <p:grpSpPr>
        <a:xfrm>
          <a:off x="0" y="0"/>
          <a:ext cx="0" cy="0"/>
          <a:chOff x="0" y="0"/>
          <a:chExt cx="0" cy="0"/>
        </a:xfrm>
      </p:grpSpPr>
      <p:pic>
        <p:nvPicPr>
          <p:cNvPr id="85" name="Google Shape;85;g635bb6bd70_1_383"/>
          <p:cNvPicPr preferRelativeResize="0"/>
          <p:nvPr/>
        </p:nvPicPr>
        <p:blipFill rotWithShape="1">
          <a:blip r:embed="rId2">
            <a:alphaModFix/>
          </a:blip>
          <a:srcRect b="0" l="0" r="0" t="0"/>
          <a:stretch/>
        </p:blipFill>
        <p:spPr>
          <a:xfrm>
            <a:off x="10552867" y="6397304"/>
            <a:ext cx="1267288" cy="368735"/>
          </a:xfrm>
          <a:prstGeom prst="rect">
            <a:avLst/>
          </a:prstGeom>
          <a:noFill/>
          <a:ln>
            <a:noFill/>
          </a:ln>
        </p:spPr>
      </p:pic>
      <p:sp>
        <p:nvSpPr>
          <p:cNvPr id="86" name="Google Shape;86;g635bb6bd70_1_383"/>
          <p:cNvSpPr/>
          <p:nvPr/>
        </p:nvSpPr>
        <p:spPr>
          <a:xfrm>
            <a:off x="219075" y="85725"/>
            <a:ext cx="2771700" cy="11619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sp>
        <p:nvSpPr>
          <p:cNvPr id="87" name="Google Shape;87;g635bb6bd70_1_383"/>
          <p:cNvSpPr txBox="1"/>
          <p:nvPr>
            <p:ph idx="1" type="body"/>
          </p:nvPr>
        </p:nvSpPr>
        <p:spPr>
          <a:xfrm>
            <a:off x="306060" y="978761"/>
            <a:ext cx="7451700" cy="466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400"/>
              <a:buFont typeface="Arial"/>
              <a:buNone/>
              <a:defRPr b="0" i="0" sz="24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88" name="Google Shape;88;g635bb6bd70_1_383"/>
          <p:cNvSpPr txBox="1"/>
          <p:nvPr>
            <p:ph idx="2" type="body"/>
          </p:nvPr>
        </p:nvSpPr>
        <p:spPr>
          <a:xfrm>
            <a:off x="306060" y="326309"/>
            <a:ext cx="7452000" cy="737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4300"/>
              <a:buFont typeface="Arial"/>
              <a:buNone/>
              <a:defRPr b="1" i="0" sz="43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89" name="Google Shape;89;g635bb6bd70_1_383"/>
          <p:cNvSpPr txBox="1"/>
          <p:nvPr>
            <p:ph idx="3" type="body"/>
          </p:nvPr>
        </p:nvSpPr>
        <p:spPr>
          <a:xfrm>
            <a:off x="306060" y="1729723"/>
            <a:ext cx="10809600" cy="401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90" name="Google Shape;90;g635bb6bd70_1_383"/>
          <p:cNvSpPr txBox="1"/>
          <p:nvPr>
            <p:ph idx="4" type="body"/>
          </p:nvPr>
        </p:nvSpPr>
        <p:spPr>
          <a:xfrm>
            <a:off x="300211" y="2097681"/>
            <a:ext cx="10815600" cy="3299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91" name="Google Shape;91;g635bb6bd70_1_383"/>
          <p:cNvPicPr preferRelativeResize="0"/>
          <p:nvPr/>
        </p:nvPicPr>
        <p:blipFill rotWithShape="1">
          <a:blip r:embed="rId2">
            <a:alphaModFix/>
          </a:blip>
          <a:srcRect b="0" l="0" r="0" t="0"/>
          <a:stretch/>
        </p:blipFill>
        <p:spPr>
          <a:xfrm>
            <a:off x="10705267" y="6373900"/>
            <a:ext cx="1267288" cy="368735"/>
          </a:xfrm>
          <a:prstGeom prst="rect">
            <a:avLst/>
          </a:prstGeom>
          <a:noFill/>
          <a:ln>
            <a:noFill/>
          </a:ln>
        </p:spPr>
      </p:pic>
      <p:sp>
        <p:nvSpPr>
          <p:cNvPr id="92" name="Google Shape;92;g635bb6bd70_1_383"/>
          <p:cNvSpPr/>
          <p:nvPr/>
        </p:nvSpPr>
        <p:spPr>
          <a:xfrm>
            <a:off x="0" y="6006108"/>
            <a:ext cx="12192000" cy="870900"/>
          </a:xfrm>
          <a:prstGeom prst="rect">
            <a:avLst/>
          </a:prstGeom>
          <a:solidFill>
            <a:srgbClr val="D2D2D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pic>
        <p:nvPicPr>
          <p:cNvPr id="93" name="Google Shape;93;g635bb6bd70_1_383"/>
          <p:cNvPicPr preferRelativeResize="0"/>
          <p:nvPr/>
        </p:nvPicPr>
        <p:blipFill rotWithShape="1">
          <a:blip r:embed="rId3">
            <a:alphaModFix/>
          </a:blip>
          <a:srcRect b="0" l="0" r="0" t="0"/>
          <a:stretch/>
        </p:blipFill>
        <p:spPr>
          <a:xfrm>
            <a:off x="10342459" y="6329169"/>
            <a:ext cx="1262004" cy="3672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ull slide copy_texture">
  <p:cSld name="Full slide copy_texture">
    <p:spTree>
      <p:nvGrpSpPr>
        <p:cNvPr id="94" name="Shape 94"/>
        <p:cNvGrpSpPr/>
        <p:nvPr/>
      </p:nvGrpSpPr>
      <p:grpSpPr>
        <a:xfrm>
          <a:off x="0" y="0"/>
          <a:ext cx="0" cy="0"/>
          <a:chOff x="0" y="0"/>
          <a:chExt cx="0" cy="0"/>
        </a:xfrm>
      </p:grpSpPr>
      <p:pic>
        <p:nvPicPr>
          <p:cNvPr id="95" name="Google Shape;95;g635bb6bd70_1_393"/>
          <p:cNvPicPr preferRelativeResize="0"/>
          <p:nvPr/>
        </p:nvPicPr>
        <p:blipFill rotWithShape="1">
          <a:blip r:embed="rId2">
            <a:alphaModFix/>
          </a:blip>
          <a:srcRect b="0" l="0" r="0" t="0"/>
          <a:stretch/>
        </p:blipFill>
        <p:spPr>
          <a:xfrm>
            <a:off x="10552867" y="6397304"/>
            <a:ext cx="1267288" cy="368735"/>
          </a:xfrm>
          <a:prstGeom prst="rect">
            <a:avLst/>
          </a:prstGeom>
          <a:noFill/>
          <a:ln>
            <a:noFill/>
          </a:ln>
        </p:spPr>
      </p:pic>
      <p:sp>
        <p:nvSpPr>
          <p:cNvPr id="96" name="Google Shape;96;g635bb6bd70_1_393"/>
          <p:cNvSpPr/>
          <p:nvPr/>
        </p:nvSpPr>
        <p:spPr>
          <a:xfrm>
            <a:off x="219075" y="85725"/>
            <a:ext cx="2771700" cy="11619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sp>
        <p:nvSpPr>
          <p:cNvPr id="97" name="Google Shape;97;g635bb6bd70_1_393"/>
          <p:cNvSpPr txBox="1"/>
          <p:nvPr>
            <p:ph idx="1" type="body"/>
          </p:nvPr>
        </p:nvSpPr>
        <p:spPr>
          <a:xfrm>
            <a:off x="306060" y="978761"/>
            <a:ext cx="7451700" cy="466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400"/>
              <a:buFont typeface="Arial"/>
              <a:buNone/>
              <a:defRPr b="0" i="0" sz="24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98" name="Google Shape;98;g635bb6bd70_1_393"/>
          <p:cNvSpPr txBox="1"/>
          <p:nvPr>
            <p:ph idx="2" type="body"/>
          </p:nvPr>
        </p:nvSpPr>
        <p:spPr>
          <a:xfrm>
            <a:off x="306060" y="326309"/>
            <a:ext cx="7452000" cy="737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4300"/>
              <a:buFont typeface="Arial"/>
              <a:buNone/>
              <a:defRPr b="1" i="0" sz="43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99" name="Google Shape;99;g635bb6bd70_1_393"/>
          <p:cNvSpPr txBox="1"/>
          <p:nvPr>
            <p:ph idx="3" type="body"/>
          </p:nvPr>
        </p:nvSpPr>
        <p:spPr>
          <a:xfrm>
            <a:off x="306060" y="1729723"/>
            <a:ext cx="10809600" cy="401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00" name="Google Shape;100;g635bb6bd70_1_393"/>
          <p:cNvSpPr txBox="1"/>
          <p:nvPr>
            <p:ph idx="4" type="body"/>
          </p:nvPr>
        </p:nvSpPr>
        <p:spPr>
          <a:xfrm>
            <a:off x="300211" y="2097681"/>
            <a:ext cx="10815600" cy="3299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101" name="Google Shape;101;g635bb6bd70_1_393"/>
          <p:cNvPicPr preferRelativeResize="0"/>
          <p:nvPr/>
        </p:nvPicPr>
        <p:blipFill rotWithShape="1">
          <a:blip r:embed="rId2">
            <a:alphaModFix/>
          </a:blip>
          <a:srcRect b="0" l="0" r="0" t="0"/>
          <a:stretch/>
        </p:blipFill>
        <p:spPr>
          <a:xfrm>
            <a:off x="10705267" y="6373900"/>
            <a:ext cx="1267288" cy="368735"/>
          </a:xfrm>
          <a:prstGeom prst="rect">
            <a:avLst/>
          </a:prstGeom>
          <a:noFill/>
          <a:ln>
            <a:noFill/>
          </a:ln>
        </p:spPr>
      </p:pic>
      <p:sp>
        <p:nvSpPr>
          <p:cNvPr id="102" name="Google Shape;102;g635bb6bd70_1_393"/>
          <p:cNvSpPr/>
          <p:nvPr/>
        </p:nvSpPr>
        <p:spPr>
          <a:xfrm>
            <a:off x="0" y="6006108"/>
            <a:ext cx="12192000" cy="870900"/>
          </a:xfrm>
          <a:prstGeom prst="rect">
            <a:avLst/>
          </a:prstGeom>
          <a:blipFill rotWithShape="1">
            <a:blip r:embed="rId3">
              <a:alphaModFix/>
            </a:blip>
            <a:tile algn="ctr" flip="none" tx="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pic>
        <p:nvPicPr>
          <p:cNvPr id="103" name="Google Shape;103;g635bb6bd70_1_393"/>
          <p:cNvPicPr preferRelativeResize="0"/>
          <p:nvPr/>
        </p:nvPicPr>
        <p:blipFill rotWithShape="1">
          <a:blip r:embed="rId2">
            <a:alphaModFix/>
          </a:blip>
          <a:srcRect b="0" l="0" r="0" t="0"/>
          <a:stretch/>
        </p:blipFill>
        <p:spPr>
          <a:xfrm>
            <a:off x="10590967" y="6298367"/>
            <a:ext cx="1267288" cy="36873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ull slide copy_texture option 2">
  <p:cSld name="Full slide copy_texture option 2">
    <p:spTree>
      <p:nvGrpSpPr>
        <p:cNvPr id="104" name="Shape 104"/>
        <p:cNvGrpSpPr/>
        <p:nvPr/>
      </p:nvGrpSpPr>
      <p:grpSpPr>
        <a:xfrm>
          <a:off x="0" y="0"/>
          <a:ext cx="0" cy="0"/>
          <a:chOff x="0" y="0"/>
          <a:chExt cx="0" cy="0"/>
        </a:xfrm>
      </p:grpSpPr>
      <p:pic>
        <p:nvPicPr>
          <p:cNvPr id="105" name="Google Shape;105;g635bb6bd70_1_403"/>
          <p:cNvPicPr preferRelativeResize="0"/>
          <p:nvPr/>
        </p:nvPicPr>
        <p:blipFill rotWithShape="1">
          <a:blip r:embed="rId2">
            <a:alphaModFix/>
          </a:blip>
          <a:srcRect b="0" l="0" r="0" t="0"/>
          <a:stretch/>
        </p:blipFill>
        <p:spPr>
          <a:xfrm>
            <a:off x="10552867" y="6397304"/>
            <a:ext cx="1267288" cy="368735"/>
          </a:xfrm>
          <a:prstGeom prst="rect">
            <a:avLst/>
          </a:prstGeom>
          <a:noFill/>
          <a:ln>
            <a:noFill/>
          </a:ln>
        </p:spPr>
      </p:pic>
      <p:sp>
        <p:nvSpPr>
          <p:cNvPr id="106" name="Google Shape;106;g635bb6bd70_1_403"/>
          <p:cNvSpPr/>
          <p:nvPr/>
        </p:nvSpPr>
        <p:spPr>
          <a:xfrm>
            <a:off x="219075" y="85725"/>
            <a:ext cx="2771700" cy="11619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sp>
        <p:nvSpPr>
          <p:cNvPr id="107" name="Google Shape;107;g635bb6bd70_1_403"/>
          <p:cNvSpPr txBox="1"/>
          <p:nvPr>
            <p:ph idx="1" type="body"/>
          </p:nvPr>
        </p:nvSpPr>
        <p:spPr>
          <a:xfrm>
            <a:off x="306060" y="978761"/>
            <a:ext cx="7451700" cy="466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400"/>
              <a:buFont typeface="Arial"/>
              <a:buNone/>
              <a:defRPr b="0" i="0" sz="24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08" name="Google Shape;108;g635bb6bd70_1_403"/>
          <p:cNvSpPr txBox="1"/>
          <p:nvPr>
            <p:ph idx="2" type="body"/>
          </p:nvPr>
        </p:nvSpPr>
        <p:spPr>
          <a:xfrm>
            <a:off x="306060" y="326309"/>
            <a:ext cx="7452000" cy="737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4300"/>
              <a:buFont typeface="Arial"/>
              <a:buNone/>
              <a:defRPr b="1" i="0" sz="43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09" name="Google Shape;109;g635bb6bd70_1_403"/>
          <p:cNvSpPr txBox="1"/>
          <p:nvPr>
            <p:ph idx="3" type="body"/>
          </p:nvPr>
        </p:nvSpPr>
        <p:spPr>
          <a:xfrm>
            <a:off x="306060" y="1729723"/>
            <a:ext cx="10809600" cy="401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10" name="Google Shape;110;g635bb6bd70_1_403"/>
          <p:cNvSpPr txBox="1"/>
          <p:nvPr>
            <p:ph idx="4" type="body"/>
          </p:nvPr>
        </p:nvSpPr>
        <p:spPr>
          <a:xfrm>
            <a:off x="300211" y="2097681"/>
            <a:ext cx="10815600" cy="3853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11" name="Google Shape;111;g635bb6bd70_1_403"/>
          <p:cNvSpPr/>
          <p:nvPr/>
        </p:nvSpPr>
        <p:spPr>
          <a:xfrm>
            <a:off x="9993085" y="-19049"/>
            <a:ext cx="123900" cy="11913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pic>
        <p:nvPicPr>
          <p:cNvPr id="112" name="Google Shape;112;g635bb6bd70_1_403"/>
          <p:cNvPicPr preferRelativeResize="0"/>
          <p:nvPr/>
        </p:nvPicPr>
        <p:blipFill rotWithShape="1">
          <a:blip r:embed="rId2">
            <a:alphaModFix/>
          </a:blip>
          <a:srcRect b="0" l="0" r="0" t="0"/>
          <a:stretch/>
        </p:blipFill>
        <p:spPr>
          <a:xfrm>
            <a:off x="10705267" y="6373900"/>
            <a:ext cx="1267288" cy="368735"/>
          </a:xfrm>
          <a:prstGeom prst="rect">
            <a:avLst/>
          </a:prstGeom>
          <a:noFill/>
          <a:ln>
            <a:noFill/>
          </a:ln>
        </p:spPr>
      </p:pic>
      <p:pic>
        <p:nvPicPr>
          <p:cNvPr id="113" name="Google Shape;113;g635bb6bd70_1_403"/>
          <p:cNvPicPr preferRelativeResize="0"/>
          <p:nvPr/>
        </p:nvPicPr>
        <p:blipFill rotWithShape="1">
          <a:blip r:embed="rId2">
            <a:alphaModFix/>
          </a:blip>
          <a:srcRect b="0" l="0" r="0" t="0"/>
          <a:stretch/>
        </p:blipFill>
        <p:spPr>
          <a:xfrm>
            <a:off x="10260914" y="6404379"/>
            <a:ext cx="1267288" cy="368735"/>
          </a:xfrm>
          <a:prstGeom prst="rect">
            <a:avLst/>
          </a:prstGeom>
          <a:noFill/>
          <a:ln>
            <a:noFill/>
          </a:ln>
        </p:spPr>
      </p:pic>
      <p:sp>
        <p:nvSpPr>
          <p:cNvPr id="114" name="Google Shape;114;g635bb6bd70_1_403"/>
          <p:cNvSpPr/>
          <p:nvPr/>
        </p:nvSpPr>
        <p:spPr>
          <a:xfrm flipH="1" rot="-5400000">
            <a:off x="8957474" y="-680244"/>
            <a:ext cx="2562300" cy="3884700"/>
          </a:xfrm>
          <a:prstGeom prst="triangle">
            <a:avLst>
              <a:gd fmla="val 0" name="adj"/>
            </a:avLst>
          </a:prstGeom>
          <a:blipFill rotWithShape="0">
            <a:blip r:embed="rId3">
              <a:alphaModFix/>
            </a:blip>
            <a:tile algn="ctr" flip="none" tx="762000" sx="99997" ty="0" sy="99997"/>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pic>
        <p:nvPicPr>
          <p:cNvPr id="115" name="Google Shape;115;g635bb6bd70_1_403"/>
          <p:cNvPicPr preferRelativeResize="0"/>
          <p:nvPr/>
        </p:nvPicPr>
        <p:blipFill rotWithShape="1">
          <a:blip r:embed="rId4">
            <a:alphaModFix/>
          </a:blip>
          <a:srcRect b="0" l="0" r="0" t="0"/>
          <a:stretch/>
        </p:blipFill>
        <p:spPr>
          <a:xfrm>
            <a:off x="10342459" y="6329169"/>
            <a:ext cx="1262004" cy="3672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ull slide copy_texture option 3">
  <p:cSld name="Full slide copy_texture option 3">
    <p:spTree>
      <p:nvGrpSpPr>
        <p:cNvPr id="116" name="Shape 116"/>
        <p:cNvGrpSpPr/>
        <p:nvPr/>
      </p:nvGrpSpPr>
      <p:grpSpPr>
        <a:xfrm>
          <a:off x="0" y="0"/>
          <a:ext cx="0" cy="0"/>
          <a:chOff x="0" y="0"/>
          <a:chExt cx="0" cy="0"/>
        </a:xfrm>
      </p:grpSpPr>
      <p:pic>
        <p:nvPicPr>
          <p:cNvPr id="117" name="Google Shape;117;g635bb6bd70_1_415"/>
          <p:cNvPicPr preferRelativeResize="0"/>
          <p:nvPr/>
        </p:nvPicPr>
        <p:blipFill rotWithShape="1">
          <a:blip r:embed="rId2">
            <a:alphaModFix/>
          </a:blip>
          <a:srcRect b="0" l="0" r="0" t="0"/>
          <a:stretch/>
        </p:blipFill>
        <p:spPr>
          <a:xfrm>
            <a:off x="10552867" y="6397304"/>
            <a:ext cx="1267288" cy="368735"/>
          </a:xfrm>
          <a:prstGeom prst="rect">
            <a:avLst/>
          </a:prstGeom>
          <a:noFill/>
          <a:ln>
            <a:noFill/>
          </a:ln>
        </p:spPr>
      </p:pic>
      <p:sp>
        <p:nvSpPr>
          <p:cNvPr id="118" name="Google Shape;118;g635bb6bd70_1_415"/>
          <p:cNvSpPr/>
          <p:nvPr/>
        </p:nvSpPr>
        <p:spPr>
          <a:xfrm>
            <a:off x="219075" y="85725"/>
            <a:ext cx="2771700" cy="11619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sp>
        <p:nvSpPr>
          <p:cNvPr id="119" name="Google Shape;119;g635bb6bd70_1_415"/>
          <p:cNvSpPr txBox="1"/>
          <p:nvPr>
            <p:ph idx="1" type="body"/>
          </p:nvPr>
        </p:nvSpPr>
        <p:spPr>
          <a:xfrm>
            <a:off x="306060" y="978761"/>
            <a:ext cx="7451700" cy="466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400"/>
              <a:buFont typeface="Arial"/>
              <a:buNone/>
              <a:defRPr b="0" i="0" sz="24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20" name="Google Shape;120;g635bb6bd70_1_415"/>
          <p:cNvSpPr txBox="1"/>
          <p:nvPr>
            <p:ph idx="2" type="body"/>
          </p:nvPr>
        </p:nvSpPr>
        <p:spPr>
          <a:xfrm>
            <a:off x="306060" y="326309"/>
            <a:ext cx="7452000" cy="737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4300"/>
              <a:buFont typeface="Arial"/>
              <a:buNone/>
              <a:defRPr b="1" i="0" sz="43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21" name="Google Shape;121;g635bb6bd70_1_415"/>
          <p:cNvSpPr txBox="1"/>
          <p:nvPr>
            <p:ph idx="3" type="body"/>
          </p:nvPr>
        </p:nvSpPr>
        <p:spPr>
          <a:xfrm>
            <a:off x="306060" y="1729723"/>
            <a:ext cx="10809600" cy="401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22" name="Google Shape;122;g635bb6bd70_1_415"/>
          <p:cNvSpPr txBox="1"/>
          <p:nvPr>
            <p:ph idx="4" type="body"/>
          </p:nvPr>
        </p:nvSpPr>
        <p:spPr>
          <a:xfrm>
            <a:off x="300211" y="2097681"/>
            <a:ext cx="10815600" cy="3853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123" name="Google Shape;123;g635bb6bd70_1_415"/>
          <p:cNvPicPr preferRelativeResize="0"/>
          <p:nvPr/>
        </p:nvPicPr>
        <p:blipFill rotWithShape="1">
          <a:blip r:embed="rId2">
            <a:alphaModFix/>
          </a:blip>
          <a:srcRect b="0" l="0" r="0" t="0"/>
          <a:stretch/>
        </p:blipFill>
        <p:spPr>
          <a:xfrm>
            <a:off x="10705267" y="6373900"/>
            <a:ext cx="1267288" cy="368735"/>
          </a:xfrm>
          <a:prstGeom prst="rect">
            <a:avLst/>
          </a:prstGeom>
          <a:noFill/>
          <a:ln>
            <a:noFill/>
          </a:ln>
        </p:spPr>
      </p:pic>
      <p:pic>
        <p:nvPicPr>
          <p:cNvPr id="124" name="Google Shape;124;g635bb6bd70_1_415"/>
          <p:cNvPicPr preferRelativeResize="0"/>
          <p:nvPr/>
        </p:nvPicPr>
        <p:blipFill rotWithShape="1">
          <a:blip r:embed="rId2">
            <a:alphaModFix/>
          </a:blip>
          <a:srcRect b="0" l="0" r="0" t="0"/>
          <a:stretch/>
        </p:blipFill>
        <p:spPr>
          <a:xfrm>
            <a:off x="10260914" y="6404379"/>
            <a:ext cx="1267288" cy="368735"/>
          </a:xfrm>
          <a:prstGeom prst="rect">
            <a:avLst/>
          </a:prstGeom>
          <a:noFill/>
          <a:ln>
            <a:noFill/>
          </a:ln>
        </p:spPr>
      </p:pic>
      <p:sp>
        <p:nvSpPr>
          <p:cNvPr id="125" name="Google Shape;125;g635bb6bd70_1_415"/>
          <p:cNvSpPr/>
          <p:nvPr/>
        </p:nvSpPr>
        <p:spPr>
          <a:xfrm flipH="1" rot="5400000">
            <a:off x="558732" y="4317900"/>
            <a:ext cx="2000400" cy="3117900"/>
          </a:xfrm>
          <a:prstGeom prst="triangle">
            <a:avLst>
              <a:gd fmla="val 0" name="adj"/>
            </a:avLst>
          </a:prstGeom>
          <a:blipFill rotWithShape="0">
            <a:blip r:embed="rId3">
              <a:alphaModFix/>
            </a:blip>
            <a:tile algn="r" flip="none" tx="762000" sx="50002" ty="-75" sy="50002"/>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sp>
        <p:nvSpPr>
          <p:cNvPr id="126" name="Google Shape;126;g635bb6bd70_1_415"/>
          <p:cNvSpPr/>
          <p:nvPr/>
        </p:nvSpPr>
        <p:spPr>
          <a:xfrm flipH="1">
            <a:off x="-3" y="4876800"/>
            <a:ext cx="1176337" cy="1990484"/>
          </a:xfrm>
          <a:custGeom>
            <a:rect b="b" l="l" r="r" t="t"/>
            <a:pathLst>
              <a:path extrusionOk="0" h="9592694" w="1711036">
                <a:moveTo>
                  <a:pt x="0" y="3742485"/>
                </a:moveTo>
                <a:lnTo>
                  <a:pt x="1691986" y="0"/>
                </a:lnTo>
                <a:lnTo>
                  <a:pt x="1711036" y="9509516"/>
                </a:lnTo>
                <a:lnTo>
                  <a:pt x="1701511" y="9592694"/>
                </a:lnTo>
                <a:lnTo>
                  <a:pt x="0" y="3742485"/>
                </a:lnTo>
                <a:close/>
              </a:path>
            </a:pathLst>
          </a:custGeom>
          <a:solidFill>
            <a:srgbClr val="006CAB">
              <a:alpha val="498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pic>
        <p:nvPicPr>
          <p:cNvPr id="127" name="Google Shape;127;g635bb6bd70_1_415"/>
          <p:cNvPicPr preferRelativeResize="0"/>
          <p:nvPr/>
        </p:nvPicPr>
        <p:blipFill rotWithShape="1">
          <a:blip r:embed="rId4">
            <a:alphaModFix/>
          </a:blip>
          <a:srcRect b="0" l="0" r="0" t="0"/>
          <a:stretch/>
        </p:blipFill>
        <p:spPr>
          <a:xfrm>
            <a:off x="10342459" y="6329169"/>
            <a:ext cx="1262004" cy="3672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g635bb6bd70_1_427"/>
          <p:cNvSpPr txBox="1"/>
          <p:nvPr>
            <p:ph idx="12" type="sldNum"/>
          </p:nvPr>
        </p:nvSpPr>
        <p:spPr>
          <a:xfrm>
            <a:off x="11296610" y="6217622"/>
            <a:ext cx="731700" cy="5247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30" name="Shape 130"/>
        <p:cNvGrpSpPr/>
        <p:nvPr/>
      </p:nvGrpSpPr>
      <p:grpSpPr>
        <a:xfrm>
          <a:off x="0" y="0"/>
          <a:ext cx="0" cy="0"/>
          <a:chOff x="0" y="0"/>
          <a:chExt cx="0" cy="0"/>
        </a:xfrm>
      </p:grpSpPr>
      <p:sp>
        <p:nvSpPr>
          <p:cNvPr id="131" name="Google Shape;131;g635bb6bd70_1_42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Char char="●"/>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2" name="Google Shape;132;g635bb6bd70_1_429"/>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33" name="Google Shape;133;g635bb6bd70_1_42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4" name="Google Shape;134;g635bb6bd70_1_42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5" name="Google Shape;135;g635bb6bd70_1_42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image option 2">
  <p:cSld name="Title slide_image option 2">
    <p:spTree>
      <p:nvGrpSpPr>
        <p:cNvPr id="13" name="Shape 13"/>
        <p:cNvGrpSpPr/>
        <p:nvPr/>
      </p:nvGrpSpPr>
      <p:grpSpPr>
        <a:xfrm>
          <a:off x="0" y="0"/>
          <a:ext cx="0" cy="0"/>
          <a:chOff x="0" y="0"/>
          <a:chExt cx="0" cy="0"/>
        </a:xfrm>
      </p:grpSpPr>
      <p:sp>
        <p:nvSpPr>
          <p:cNvPr id="14" name="Google Shape;14;g635bb6bd70_1_312"/>
          <p:cNvSpPr txBox="1"/>
          <p:nvPr>
            <p:ph idx="1" type="body"/>
          </p:nvPr>
        </p:nvSpPr>
        <p:spPr>
          <a:xfrm>
            <a:off x="379112" y="2765699"/>
            <a:ext cx="6012300" cy="678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800"/>
              <a:buFont typeface="Arial"/>
              <a:buNone/>
              <a:defRPr b="0" i="0" sz="28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5" name="Google Shape;15;g635bb6bd70_1_312"/>
          <p:cNvSpPr txBox="1"/>
          <p:nvPr>
            <p:ph idx="2" type="body"/>
          </p:nvPr>
        </p:nvSpPr>
        <p:spPr>
          <a:xfrm>
            <a:off x="370485" y="4463086"/>
            <a:ext cx="5649300" cy="40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6" name="Google Shape;16;g635bb6bd70_1_312"/>
          <p:cNvSpPr txBox="1"/>
          <p:nvPr>
            <p:ph idx="3" type="body"/>
          </p:nvPr>
        </p:nvSpPr>
        <p:spPr>
          <a:xfrm>
            <a:off x="378808" y="1959605"/>
            <a:ext cx="6012300" cy="1180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rgbClr val="006CAB"/>
              </a:buClr>
              <a:buSzPts val="4500"/>
              <a:buFont typeface="Arial"/>
              <a:buNone/>
              <a:defRPr b="1" i="0" sz="4500" u="none" cap="none" strike="noStrike">
                <a:solidFill>
                  <a:srgbClr val="006CAB"/>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17" name="Google Shape;17;g635bb6bd70_1_312"/>
          <p:cNvSpPr txBox="1"/>
          <p:nvPr>
            <p:ph idx="4" type="body"/>
          </p:nvPr>
        </p:nvSpPr>
        <p:spPr>
          <a:xfrm>
            <a:off x="370183" y="4872811"/>
            <a:ext cx="5649600" cy="40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18" name="Google Shape;18;g635bb6bd70_1_312"/>
          <p:cNvPicPr preferRelativeResize="0"/>
          <p:nvPr/>
        </p:nvPicPr>
        <p:blipFill rotWithShape="1">
          <a:blip r:embed="rId2">
            <a:alphaModFix/>
          </a:blip>
          <a:srcRect b="0" l="0" r="0" t="0"/>
          <a:stretch/>
        </p:blipFill>
        <p:spPr>
          <a:xfrm>
            <a:off x="501668" y="440724"/>
            <a:ext cx="2270107" cy="660522"/>
          </a:xfrm>
          <a:prstGeom prst="rect">
            <a:avLst/>
          </a:prstGeom>
          <a:noFill/>
          <a:ln>
            <a:noFill/>
          </a:ln>
        </p:spPr>
      </p:pic>
      <p:pic>
        <p:nvPicPr>
          <p:cNvPr id="19" name="Google Shape;19;g635bb6bd70_1_312"/>
          <p:cNvPicPr preferRelativeResize="0"/>
          <p:nvPr/>
        </p:nvPicPr>
        <p:blipFill rotWithShape="1">
          <a:blip r:embed="rId3">
            <a:alphaModFix/>
          </a:blip>
          <a:srcRect b="6367" l="0" r="64120" t="0"/>
          <a:stretch/>
        </p:blipFill>
        <p:spPr>
          <a:xfrm>
            <a:off x="8610064" y="0"/>
            <a:ext cx="3014139" cy="6866468"/>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image option 1">
  <p:cSld name="Title slide_image option 1">
    <p:spTree>
      <p:nvGrpSpPr>
        <p:cNvPr id="20" name="Shape 20"/>
        <p:cNvGrpSpPr/>
        <p:nvPr/>
      </p:nvGrpSpPr>
      <p:grpSpPr>
        <a:xfrm>
          <a:off x="0" y="0"/>
          <a:ext cx="0" cy="0"/>
          <a:chOff x="0" y="0"/>
          <a:chExt cx="0" cy="0"/>
        </a:xfrm>
      </p:grpSpPr>
      <p:sp>
        <p:nvSpPr>
          <p:cNvPr id="21" name="Google Shape;21;g635bb6bd70_1_319"/>
          <p:cNvSpPr txBox="1"/>
          <p:nvPr>
            <p:ph idx="1" type="body"/>
          </p:nvPr>
        </p:nvSpPr>
        <p:spPr>
          <a:xfrm>
            <a:off x="379112" y="2765699"/>
            <a:ext cx="6012300" cy="678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800"/>
              <a:buFont typeface="Arial"/>
              <a:buNone/>
              <a:defRPr b="0" i="0" sz="28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22" name="Google Shape;22;g635bb6bd70_1_319"/>
          <p:cNvSpPr txBox="1"/>
          <p:nvPr>
            <p:ph idx="2" type="body"/>
          </p:nvPr>
        </p:nvSpPr>
        <p:spPr>
          <a:xfrm>
            <a:off x="370485" y="4463086"/>
            <a:ext cx="5649300" cy="40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23" name="Google Shape;23;g635bb6bd70_1_319"/>
          <p:cNvSpPr txBox="1"/>
          <p:nvPr>
            <p:ph idx="3" type="body"/>
          </p:nvPr>
        </p:nvSpPr>
        <p:spPr>
          <a:xfrm>
            <a:off x="378808" y="1959605"/>
            <a:ext cx="6012300" cy="1180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rgbClr val="006CAB"/>
              </a:buClr>
              <a:buSzPts val="4500"/>
              <a:buFont typeface="Arial"/>
              <a:buNone/>
              <a:defRPr b="1" i="0" sz="4500" u="none" cap="none" strike="noStrike">
                <a:solidFill>
                  <a:srgbClr val="006CAB"/>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24" name="Google Shape;24;g635bb6bd70_1_319"/>
          <p:cNvSpPr txBox="1"/>
          <p:nvPr>
            <p:ph idx="4" type="body"/>
          </p:nvPr>
        </p:nvSpPr>
        <p:spPr>
          <a:xfrm>
            <a:off x="370183" y="4872811"/>
            <a:ext cx="5649600" cy="40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25" name="Google Shape;25;g635bb6bd70_1_319"/>
          <p:cNvPicPr preferRelativeResize="0"/>
          <p:nvPr/>
        </p:nvPicPr>
        <p:blipFill rotWithShape="1">
          <a:blip r:embed="rId2">
            <a:alphaModFix/>
          </a:blip>
          <a:srcRect b="0" l="0" r="0" t="0"/>
          <a:stretch/>
        </p:blipFill>
        <p:spPr>
          <a:xfrm>
            <a:off x="501668" y="440724"/>
            <a:ext cx="2270107" cy="660522"/>
          </a:xfrm>
          <a:prstGeom prst="rect">
            <a:avLst/>
          </a:prstGeom>
          <a:noFill/>
          <a:ln>
            <a:noFill/>
          </a:ln>
        </p:spPr>
      </p:pic>
      <p:pic>
        <p:nvPicPr>
          <p:cNvPr descr="PPT templates-1-standard-FINAL.jpg" id="26" name="Google Shape;26;g635bb6bd70_1_319"/>
          <p:cNvPicPr preferRelativeResize="0"/>
          <p:nvPr/>
        </p:nvPicPr>
        <p:blipFill rotWithShape="1">
          <a:blip r:embed="rId3">
            <a:alphaModFix/>
          </a:blip>
          <a:srcRect b="0" l="63053" r="3242" t="0"/>
          <a:stretch/>
        </p:blipFill>
        <p:spPr>
          <a:xfrm>
            <a:off x="8542871" y="0"/>
            <a:ext cx="3081866" cy="685800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image option 4">
  <p:cSld name="Title slide_image option 4">
    <p:spTree>
      <p:nvGrpSpPr>
        <p:cNvPr id="27" name="Shape 27"/>
        <p:cNvGrpSpPr/>
        <p:nvPr/>
      </p:nvGrpSpPr>
      <p:grpSpPr>
        <a:xfrm>
          <a:off x="0" y="0"/>
          <a:ext cx="0" cy="0"/>
          <a:chOff x="0" y="0"/>
          <a:chExt cx="0" cy="0"/>
        </a:xfrm>
      </p:grpSpPr>
      <p:sp>
        <p:nvSpPr>
          <p:cNvPr id="28" name="Google Shape;28;g635bb6bd70_1_326"/>
          <p:cNvSpPr txBox="1"/>
          <p:nvPr>
            <p:ph idx="1" type="body"/>
          </p:nvPr>
        </p:nvSpPr>
        <p:spPr>
          <a:xfrm>
            <a:off x="379112" y="2765699"/>
            <a:ext cx="6012300" cy="6780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800"/>
              <a:buFont typeface="Arial"/>
              <a:buNone/>
              <a:defRPr b="0" i="0" sz="28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29" name="Google Shape;29;g635bb6bd70_1_326"/>
          <p:cNvSpPr txBox="1"/>
          <p:nvPr>
            <p:ph idx="2" type="body"/>
          </p:nvPr>
        </p:nvSpPr>
        <p:spPr>
          <a:xfrm>
            <a:off x="370485" y="4463086"/>
            <a:ext cx="5649300" cy="40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30" name="Google Shape;30;g635bb6bd70_1_326"/>
          <p:cNvSpPr txBox="1"/>
          <p:nvPr>
            <p:ph idx="3" type="body"/>
          </p:nvPr>
        </p:nvSpPr>
        <p:spPr>
          <a:xfrm>
            <a:off x="378808" y="1959605"/>
            <a:ext cx="6012300" cy="1180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rgbClr val="006CAB"/>
              </a:buClr>
              <a:buSzPts val="4500"/>
              <a:buFont typeface="Arial"/>
              <a:buNone/>
              <a:defRPr b="1" i="0" sz="4500" u="none" cap="none" strike="noStrike">
                <a:solidFill>
                  <a:srgbClr val="006CAB"/>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31" name="Google Shape;31;g635bb6bd70_1_326"/>
          <p:cNvSpPr txBox="1"/>
          <p:nvPr>
            <p:ph idx="4" type="body"/>
          </p:nvPr>
        </p:nvSpPr>
        <p:spPr>
          <a:xfrm>
            <a:off x="370183" y="4872811"/>
            <a:ext cx="5649600" cy="40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32" name="Google Shape;32;g635bb6bd70_1_326"/>
          <p:cNvPicPr preferRelativeResize="0"/>
          <p:nvPr/>
        </p:nvPicPr>
        <p:blipFill rotWithShape="1">
          <a:blip r:embed="rId2">
            <a:alphaModFix/>
          </a:blip>
          <a:srcRect b="0" l="0" r="0" t="0"/>
          <a:stretch/>
        </p:blipFill>
        <p:spPr>
          <a:xfrm>
            <a:off x="501668" y="440724"/>
            <a:ext cx="2270107" cy="660522"/>
          </a:xfrm>
          <a:prstGeom prst="rect">
            <a:avLst/>
          </a:prstGeom>
          <a:noFill/>
          <a:ln>
            <a:noFill/>
          </a:ln>
        </p:spPr>
      </p:pic>
      <p:sp>
        <p:nvSpPr>
          <p:cNvPr id="33" name="Google Shape;33;g635bb6bd70_1_326"/>
          <p:cNvSpPr/>
          <p:nvPr/>
        </p:nvSpPr>
        <p:spPr>
          <a:xfrm>
            <a:off x="8652398" y="2502"/>
            <a:ext cx="2927623" cy="6884563"/>
          </a:xfrm>
          <a:custGeom>
            <a:rect b="b" l="l" r="r" t="t"/>
            <a:pathLst>
              <a:path extrusionOk="0" h="7007189" w="2979769">
                <a:moveTo>
                  <a:pt x="7969" y="6531"/>
                </a:moveTo>
                <a:cubicBezTo>
                  <a:pt x="10513" y="2334264"/>
                  <a:pt x="-2206" y="4669628"/>
                  <a:pt x="338" y="6997361"/>
                </a:cubicBezTo>
                <a:lnTo>
                  <a:pt x="804803" y="7004990"/>
                </a:lnTo>
                <a:lnTo>
                  <a:pt x="804803" y="3997234"/>
                </a:lnTo>
                <a:lnTo>
                  <a:pt x="1074790" y="6999558"/>
                </a:lnTo>
                <a:lnTo>
                  <a:pt x="1947803" y="7007189"/>
                </a:lnTo>
                <a:lnTo>
                  <a:pt x="2176403" y="4023360"/>
                </a:lnTo>
                <a:cubicBezTo>
                  <a:pt x="2178866" y="5016122"/>
                  <a:pt x="2181330" y="6008884"/>
                  <a:pt x="2183793" y="7001646"/>
                </a:cubicBezTo>
                <a:lnTo>
                  <a:pt x="2969759" y="6999737"/>
                </a:lnTo>
                <a:cubicBezTo>
                  <a:pt x="2973096" y="4674122"/>
                  <a:pt x="2976432" y="2325615"/>
                  <a:pt x="2979769" y="0"/>
                </a:cubicBezTo>
                <a:lnTo>
                  <a:pt x="1699609" y="0"/>
                </a:lnTo>
                <a:lnTo>
                  <a:pt x="1497135" y="2331720"/>
                </a:lnTo>
                <a:lnTo>
                  <a:pt x="1301192" y="6531"/>
                </a:lnTo>
                <a:lnTo>
                  <a:pt x="7969" y="6531"/>
                </a:lnTo>
                <a:close/>
              </a:path>
            </a:pathLst>
          </a:custGeom>
          <a:blipFill rotWithShape="1">
            <a:blip r:embed="rId3">
              <a:alphaModFix/>
            </a:blip>
            <a:stretch>
              <a:fillRect b="-559" l="-2459" r="-31878" t="179"/>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py with subheadings_grey">
  <p:cSld name="Copy with subheadings_grey">
    <p:spTree>
      <p:nvGrpSpPr>
        <p:cNvPr id="34" name="Shape 34"/>
        <p:cNvGrpSpPr/>
        <p:nvPr/>
      </p:nvGrpSpPr>
      <p:grpSpPr>
        <a:xfrm>
          <a:off x="0" y="0"/>
          <a:ext cx="0" cy="0"/>
          <a:chOff x="0" y="0"/>
          <a:chExt cx="0" cy="0"/>
        </a:xfrm>
      </p:grpSpPr>
      <p:sp>
        <p:nvSpPr>
          <p:cNvPr id="35" name="Google Shape;35;g635bb6bd70_1_333"/>
          <p:cNvSpPr/>
          <p:nvPr/>
        </p:nvSpPr>
        <p:spPr>
          <a:xfrm>
            <a:off x="9253537" y="0"/>
            <a:ext cx="2942507" cy="6853646"/>
          </a:xfrm>
          <a:custGeom>
            <a:rect b="b" l="l" r="r" t="t"/>
            <a:pathLst>
              <a:path extrusionOk="0" h="6853646" w="3772445">
                <a:moveTo>
                  <a:pt x="0" y="0"/>
                </a:moveTo>
                <a:lnTo>
                  <a:pt x="19050" y="69669"/>
                </a:lnTo>
                <a:lnTo>
                  <a:pt x="1482090" y="6853646"/>
                </a:lnTo>
                <a:lnTo>
                  <a:pt x="3763736" y="6844937"/>
                </a:lnTo>
                <a:lnTo>
                  <a:pt x="3772445" y="0"/>
                </a:lnTo>
                <a:lnTo>
                  <a:pt x="0" y="0"/>
                </a:lnTo>
                <a:close/>
              </a:path>
            </a:pathLst>
          </a:custGeom>
          <a:solidFill>
            <a:srgbClr val="D2D2D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sp>
        <p:nvSpPr>
          <p:cNvPr id="36" name="Google Shape;36;g635bb6bd70_1_333"/>
          <p:cNvSpPr txBox="1"/>
          <p:nvPr>
            <p:ph idx="1" type="body"/>
          </p:nvPr>
        </p:nvSpPr>
        <p:spPr>
          <a:xfrm>
            <a:off x="306060" y="978761"/>
            <a:ext cx="7451700" cy="466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400"/>
              <a:buFont typeface="Arial"/>
              <a:buNone/>
              <a:defRPr b="0" i="0" sz="24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37" name="Google Shape;37;g635bb6bd70_1_333"/>
          <p:cNvSpPr txBox="1"/>
          <p:nvPr>
            <p:ph idx="2" type="body"/>
          </p:nvPr>
        </p:nvSpPr>
        <p:spPr>
          <a:xfrm>
            <a:off x="306060" y="326309"/>
            <a:ext cx="7452000" cy="737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4300"/>
              <a:buFont typeface="Arial"/>
              <a:buNone/>
              <a:defRPr b="1" i="0" sz="43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38" name="Google Shape;38;g635bb6bd70_1_333"/>
          <p:cNvSpPr txBox="1"/>
          <p:nvPr>
            <p:ph idx="3" type="body"/>
          </p:nvPr>
        </p:nvSpPr>
        <p:spPr>
          <a:xfrm>
            <a:off x="306060" y="1729723"/>
            <a:ext cx="7451700" cy="401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39" name="Google Shape;39;g635bb6bd70_1_333"/>
          <p:cNvSpPr txBox="1"/>
          <p:nvPr>
            <p:ph idx="4" type="body"/>
          </p:nvPr>
        </p:nvSpPr>
        <p:spPr>
          <a:xfrm>
            <a:off x="300211" y="2097682"/>
            <a:ext cx="7451700" cy="172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40" name="Google Shape;40;g635bb6bd70_1_333"/>
          <p:cNvSpPr txBox="1"/>
          <p:nvPr>
            <p:ph idx="5" type="body"/>
          </p:nvPr>
        </p:nvSpPr>
        <p:spPr>
          <a:xfrm>
            <a:off x="300211" y="4111606"/>
            <a:ext cx="7451700" cy="401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41" name="Google Shape;41;g635bb6bd70_1_333"/>
          <p:cNvSpPr txBox="1"/>
          <p:nvPr>
            <p:ph idx="6" type="body"/>
          </p:nvPr>
        </p:nvSpPr>
        <p:spPr>
          <a:xfrm>
            <a:off x="294362" y="4513254"/>
            <a:ext cx="7451700" cy="172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42" name="Google Shape;42;g635bb6bd70_1_333"/>
          <p:cNvPicPr preferRelativeResize="0"/>
          <p:nvPr/>
        </p:nvPicPr>
        <p:blipFill rotWithShape="1">
          <a:blip r:embed="rId2">
            <a:alphaModFix/>
          </a:blip>
          <a:srcRect b="0" l="0" r="0" t="0"/>
          <a:stretch/>
        </p:blipFill>
        <p:spPr>
          <a:xfrm>
            <a:off x="10596246" y="6319350"/>
            <a:ext cx="1262004" cy="3672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py with subheadings_blue">
  <p:cSld name="Copy with subheadings_blue">
    <p:spTree>
      <p:nvGrpSpPr>
        <p:cNvPr id="43" name="Shape 43"/>
        <p:cNvGrpSpPr/>
        <p:nvPr/>
      </p:nvGrpSpPr>
      <p:grpSpPr>
        <a:xfrm>
          <a:off x="0" y="0"/>
          <a:ext cx="0" cy="0"/>
          <a:chOff x="0" y="0"/>
          <a:chExt cx="0" cy="0"/>
        </a:xfrm>
      </p:grpSpPr>
      <p:sp>
        <p:nvSpPr>
          <p:cNvPr id="44" name="Google Shape;44;g635bb6bd70_1_342"/>
          <p:cNvSpPr/>
          <p:nvPr/>
        </p:nvSpPr>
        <p:spPr>
          <a:xfrm>
            <a:off x="9253537" y="0"/>
            <a:ext cx="2942507" cy="6853646"/>
          </a:xfrm>
          <a:custGeom>
            <a:rect b="b" l="l" r="r" t="t"/>
            <a:pathLst>
              <a:path extrusionOk="0" h="6853646" w="3772445">
                <a:moveTo>
                  <a:pt x="0" y="0"/>
                </a:moveTo>
                <a:lnTo>
                  <a:pt x="19050" y="69669"/>
                </a:lnTo>
                <a:lnTo>
                  <a:pt x="1482090" y="6853646"/>
                </a:lnTo>
                <a:lnTo>
                  <a:pt x="3763736" y="6844937"/>
                </a:lnTo>
                <a:lnTo>
                  <a:pt x="3772445" y="0"/>
                </a:lnTo>
                <a:lnTo>
                  <a:pt x="0" y="0"/>
                </a:lnTo>
                <a:close/>
              </a:path>
            </a:pathLst>
          </a:custGeom>
          <a:solidFill>
            <a:srgbClr val="006DA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sp>
        <p:nvSpPr>
          <p:cNvPr id="45" name="Google Shape;45;g635bb6bd70_1_342"/>
          <p:cNvSpPr txBox="1"/>
          <p:nvPr>
            <p:ph idx="1" type="body"/>
          </p:nvPr>
        </p:nvSpPr>
        <p:spPr>
          <a:xfrm>
            <a:off x="306060" y="978761"/>
            <a:ext cx="7451700" cy="466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400"/>
              <a:buFont typeface="Arial"/>
              <a:buNone/>
              <a:defRPr b="0" i="0" sz="24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46" name="Google Shape;46;g635bb6bd70_1_342"/>
          <p:cNvSpPr txBox="1"/>
          <p:nvPr>
            <p:ph idx="2" type="body"/>
          </p:nvPr>
        </p:nvSpPr>
        <p:spPr>
          <a:xfrm>
            <a:off x="306060" y="326309"/>
            <a:ext cx="7452000" cy="737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4300"/>
              <a:buFont typeface="Arial"/>
              <a:buNone/>
              <a:defRPr b="1" i="0" sz="43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47" name="Google Shape;47;g635bb6bd70_1_342"/>
          <p:cNvSpPr txBox="1"/>
          <p:nvPr>
            <p:ph idx="3" type="body"/>
          </p:nvPr>
        </p:nvSpPr>
        <p:spPr>
          <a:xfrm>
            <a:off x="306060" y="1729723"/>
            <a:ext cx="7451700" cy="401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48" name="Google Shape;48;g635bb6bd70_1_342"/>
          <p:cNvSpPr txBox="1"/>
          <p:nvPr>
            <p:ph idx="4" type="body"/>
          </p:nvPr>
        </p:nvSpPr>
        <p:spPr>
          <a:xfrm>
            <a:off x="300211" y="2097682"/>
            <a:ext cx="7451700" cy="172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49" name="Google Shape;49;g635bb6bd70_1_342"/>
          <p:cNvSpPr txBox="1"/>
          <p:nvPr>
            <p:ph idx="5" type="body"/>
          </p:nvPr>
        </p:nvSpPr>
        <p:spPr>
          <a:xfrm>
            <a:off x="300211" y="4111606"/>
            <a:ext cx="7451700" cy="401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50" name="Google Shape;50;g635bb6bd70_1_342"/>
          <p:cNvSpPr txBox="1"/>
          <p:nvPr>
            <p:ph idx="6" type="body"/>
          </p:nvPr>
        </p:nvSpPr>
        <p:spPr>
          <a:xfrm>
            <a:off x="294362" y="4513254"/>
            <a:ext cx="7451700" cy="1729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51" name="Google Shape;51;g635bb6bd70_1_342"/>
          <p:cNvPicPr preferRelativeResize="0"/>
          <p:nvPr/>
        </p:nvPicPr>
        <p:blipFill rotWithShape="1">
          <a:blip r:embed="rId2">
            <a:alphaModFix/>
          </a:blip>
          <a:srcRect b="0" l="0" r="0" t="0"/>
          <a:stretch/>
        </p:blipFill>
        <p:spPr>
          <a:xfrm>
            <a:off x="10590967" y="6298367"/>
            <a:ext cx="1267288" cy="36873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ed list with texture">
  <p:cSld name="Bulleted list with texture">
    <p:spTree>
      <p:nvGrpSpPr>
        <p:cNvPr id="52" name="Shape 52"/>
        <p:cNvGrpSpPr/>
        <p:nvPr/>
      </p:nvGrpSpPr>
      <p:grpSpPr>
        <a:xfrm>
          <a:off x="0" y="0"/>
          <a:ext cx="0" cy="0"/>
          <a:chOff x="0" y="0"/>
          <a:chExt cx="0" cy="0"/>
        </a:xfrm>
      </p:grpSpPr>
      <p:pic>
        <p:nvPicPr>
          <p:cNvPr id="53" name="Google Shape;53;g635bb6bd70_1_351"/>
          <p:cNvPicPr preferRelativeResize="0"/>
          <p:nvPr/>
        </p:nvPicPr>
        <p:blipFill rotWithShape="1">
          <a:blip r:embed="rId2">
            <a:alphaModFix/>
          </a:blip>
          <a:srcRect b="0" l="0" r="0" t="0"/>
          <a:stretch/>
        </p:blipFill>
        <p:spPr>
          <a:xfrm>
            <a:off x="10552867" y="6397304"/>
            <a:ext cx="1267288" cy="368735"/>
          </a:xfrm>
          <a:prstGeom prst="rect">
            <a:avLst/>
          </a:prstGeom>
          <a:noFill/>
          <a:ln>
            <a:noFill/>
          </a:ln>
        </p:spPr>
      </p:pic>
      <p:sp>
        <p:nvSpPr>
          <p:cNvPr id="54" name="Google Shape;54;g635bb6bd70_1_351"/>
          <p:cNvSpPr/>
          <p:nvPr/>
        </p:nvSpPr>
        <p:spPr>
          <a:xfrm>
            <a:off x="219075" y="85725"/>
            <a:ext cx="2771700" cy="11619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sp>
        <p:nvSpPr>
          <p:cNvPr id="55" name="Google Shape;55;g635bb6bd70_1_351"/>
          <p:cNvSpPr txBox="1"/>
          <p:nvPr>
            <p:ph idx="1" type="body"/>
          </p:nvPr>
        </p:nvSpPr>
        <p:spPr>
          <a:xfrm>
            <a:off x="306060" y="978761"/>
            <a:ext cx="7451700" cy="466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400"/>
              <a:buFont typeface="Arial"/>
              <a:buNone/>
              <a:defRPr b="0" i="0" sz="24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56" name="Google Shape;56;g635bb6bd70_1_351"/>
          <p:cNvSpPr txBox="1"/>
          <p:nvPr>
            <p:ph idx="2" type="body"/>
          </p:nvPr>
        </p:nvSpPr>
        <p:spPr>
          <a:xfrm>
            <a:off x="306060" y="326309"/>
            <a:ext cx="7452000" cy="737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4300"/>
              <a:buFont typeface="Arial"/>
              <a:buNone/>
              <a:defRPr b="1" i="0" sz="43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57" name="Google Shape;57;g635bb6bd70_1_351"/>
          <p:cNvSpPr txBox="1"/>
          <p:nvPr>
            <p:ph idx="3" type="body"/>
          </p:nvPr>
        </p:nvSpPr>
        <p:spPr>
          <a:xfrm>
            <a:off x="306060" y="1729723"/>
            <a:ext cx="7451700" cy="401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58" name="Google Shape;58;g635bb6bd70_1_351"/>
          <p:cNvSpPr txBox="1"/>
          <p:nvPr>
            <p:ph idx="4" type="body"/>
          </p:nvPr>
        </p:nvSpPr>
        <p:spPr>
          <a:xfrm>
            <a:off x="300211" y="2131371"/>
            <a:ext cx="7451700" cy="172950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11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59" name="Google Shape;59;g635bb6bd70_1_351"/>
          <p:cNvSpPr txBox="1"/>
          <p:nvPr>
            <p:ph idx="5" type="body"/>
          </p:nvPr>
        </p:nvSpPr>
        <p:spPr>
          <a:xfrm>
            <a:off x="300211" y="4111606"/>
            <a:ext cx="7451700" cy="401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60" name="Google Shape;60;g635bb6bd70_1_351"/>
          <p:cNvSpPr txBox="1"/>
          <p:nvPr>
            <p:ph idx="6" type="body"/>
          </p:nvPr>
        </p:nvSpPr>
        <p:spPr>
          <a:xfrm>
            <a:off x="294362" y="4513254"/>
            <a:ext cx="7451700" cy="172950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90000"/>
              </a:lnSpc>
              <a:spcBef>
                <a:spcPts val="11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61" name="Google Shape;61;g635bb6bd70_1_351"/>
          <p:cNvSpPr/>
          <p:nvPr/>
        </p:nvSpPr>
        <p:spPr>
          <a:xfrm>
            <a:off x="9253537" y="0"/>
            <a:ext cx="2942507" cy="6853646"/>
          </a:xfrm>
          <a:custGeom>
            <a:rect b="b" l="l" r="r" t="t"/>
            <a:pathLst>
              <a:path extrusionOk="0" h="6853646" w="3772445">
                <a:moveTo>
                  <a:pt x="0" y="0"/>
                </a:moveTo>
                <a:lnTo>
                  <a:pt x="19050" y="69669"/>
                </a:lnTo>
                <a:lnTo>
                  <a:pt x="1482090" y="6853646"/>
                </a:lnTo>
                <a:lnTo>
                  <a:pt x="3763736" y="6844937"/>
                </a:lnTo>
                <a:lnTo>
                  <a:pt x="3772445" y="0"/>
                </a:lnTo>
                <a:lnTo>
                  <a:pt x="0" y="0"/>
                </a:lnTo>
                <a:close/>
              </a:path>
            </a:pathLst>
          </a:custGeom>
          <a:blipFill rotWithShape="1">
            <a:blip r:embed="rId3">
              <a:alphaModFix/>
            </a:blip>
            <a:tile algn="ctr" flip="none" tx="1270000" sx="80002" ty="0" sy="80002"/>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pic>
        <p:nvPicPr>
          <p:cNvPr id="62" name="Google Shape;62;g635bb6bd70_1_351"/>
          <p:cNvPicPr preferRelativeResize="0"/>
          <p:nvPr/>
        </p:nvPicPr>
        <p:blipFill rotWithShape="1">
          <a:blip r:embed="rId2">
            <a:alphaModFix/>
          </a:blip>
          <a:srcRect b="0" l="0" r="0" t="0"/>
          <a:stretch/>
        </p:blipFill>
        <p:spPr>
          <a:xfrm>
            <a:off x="10590967" y="6298367"/>
            <a:ext cx="1267288" cy="36873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py with two images">
  <p:cSld name="Copy with two images">
    <p:spTree>
      <p:nvGrpSpPr>
        <p:cNvPr id="63" name="Shape 63"/>
        <p:cNvGrpSpPr/>
        <p:nvPr/>
      </p:nvGrpSpPr>
      <p:grpSpPr>
        <a:xfrm>
          <a:off x="0" y="0"/>
          <a:ext cx="0" cy="0"/>
          <a:chOff x="0" y="0"/>
          <a:chExt cx="0" cy="0"/>
        </a:xfrm>
      </p:grpSpPr>
      <p:pic>
        <p:nvPicPr>
          <p:cNvPr id="64" name="Google Shape;64;g635bb6bd70_1_362"/>
          <p:cNvPicPr preferRelativeResize="0"/>
          <p:nvPr/>
        </p:nvPicPr>
        <p:blipFill rotWithShape="1">
          <a:blip r:embed="rId2">
            <a:alphaModFix/>
          </a:blip>
          <a:srcRect b="0" l="0" r="0" t="0"/>
          <a:stretch/>
        </p:blipFill>
        <p:spPr>
          <a:xfrm>
            <a:off x="10552867" y="6397304"/>
            <a:ext cx="1267288" cy="368735"/>
          </a:xfrm>
          <a:prstGeom prst="rect">
            <a:avLst/>
          </a:prstGeom>
          <a:noFill/>
          <a:ln>
            <a:noFill/>
          </a:ln>
        </p:spPr>
      </p:pic>
      <p:sp>
        <p:nvSpPr>
          <p:cNvPr id="65" name="Google Shape;65;g635bb6bd70_1_362"/>
          <p:cNvSpPr txBox="1"/>
          <p:nvPr>
            <p:ph idx="1" type="body"/>
          </p:nvPr>
        </p:nvSpPr>
        <p:spPr>
          <a:xfrm>
            <a:off x="306060" y="1046138"/>
            <a:ext cx="7451700" cy="4665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400"/>
              <a:buFont typeface="Arial"/>
              <a:buNone/>
              <a:defRPr b="0" i="0" sz="24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66" name="Google Shape;66;g635bb6bd70_1_362"/>
          <p:cNvSpPr txBox="1"/>
          <p:nvPr>
            <p:ph idx="2" type="body"/>
          </p:nvPr>
        </p:nvSpPr>
        <p:spPr>
          <a:xfrm>
            <a:off x="306060" y="359998"/>
            <a:ext cx="7452000" cy="7371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4300"/>
              <a:buFont typeface="Arial"/>
              <a:buNone/>
              <a:defRPr b="1" i="0" sz="43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67" name="Google Shape;67;g635bb6bd70_1_362"/>
          <p:cNvSpPr txBox="1"/>
          <p:nvPr>
            <p:ph idx="3" type="body"/>
          </p:nvPr>
        </p:nvSpPr>
        <p:spPr>
          <a:xfrm>
            <a:off x="306060" y="1763411"/>
            <a:ext cx="7451700" cy="4017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1" i="0" sz="2000" u="none" cap="none" strike="noStrike">
                <a:solidFill>
                  <a:schemeClr val="dk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68" name="Google Shape;68;g635bb6bd70_1_362"/>
          <p:cNvSpPr txBox="1"/>
          <p:nvPr>
            <p:ph idx="4" type="body"/>
          </p:nvPr>
        </p:nvSpPr>
        <p:spPr>
          <a:xfrm>
            <a:off x="300212" y="2131371"/>
            <a:ext cx="4352700" cy="39759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1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69" name="Google Shape;69;g635bb6bd70_1_362"/>
          <p:cNvPicPr preferRelativeResize="0"/>
          <p:nvPr/>
        </p:nvPicPr>
        <p:blipFill rotWithShape="1">
          <a:blip r:embed="rId3">
            <a:alphaModFix/>
          </a:blip>
          <a:srcRect b="0" l="0" r="0" t="0"/>
          <a:stretch/>
        </p:blipFill>
        <p:spPr>
          <a:xfrm>
            <a:off x="10342459" y="6329169"/>
            <a:ext cx="1262004" cy="367200"/>
          </a:xfrm>
          <a:prstGeom prst="rect">
            <a:avLst/>
          </a:prstGeom>
          <a:noFill/>
          <a:ln>
            <a:noFill/>
          </a:ln>
        </p:spPr>
      </p:pic>
      <p:sp>
        <p:nvSpPr>
          <p:cNvPr id="70" name="Google Shape;70;g635bb6bd70_1_362"/>
          <p:cNvSpPr/>
          <p:nvPr>
            <p:ph idx="5" type="pic"/>
          </p:nvPr>
        </p:nvSpPr>
        <p:spPr>
          <a:xfrm>
            <a:off x="7380288" y="2520000"/>
            <a:ext cx="4028100" cy="2268000"/>
          </a:xfrm>
          <a:prstGeom prst="rect">
            <a:avLst/>
          </a:prstGeom>
          <a:blipFill rotWithShape="1">
            <a:blip r:embed="rId4">
              <a:alphaModFix/>
            </a:blip>
            <a:tile algn="ctr" flip="none" tx="0" sx="39997" ty="0" sy="39997"/>
          </a:blipFill>
          <a:ln>
            <a:noFill/>
          </a:ln>
        </p:spPr>
        <p:txBody>
          <a:bodyPr anchorCtr="0" anchor="t" bIns="45700" lIns="91425" spcFirstLastPara="1" rIns="91425" wrap="square" tIns="45700">
            <a:noAutofit/>
          </a:bodyPr>
          <a:lstStyle>
            <a:lvl1pPr lvl="0" marR="0" rtl="0" algn="l">
              <a:lnSpc>
                <a:spcPct val="90000"/>
              </a:lnSpc>
              <a:spcBef>
                <a:spcPts val="1100"/>
              </a:spcBef>
              <a:spcAft>
                <a:spcPts val="0"/>
              </a:spcAft>
              <a:buClr>
                <a:schemeClr val="lt1"/>
              </a:buClr>
              <a:buSzPts val="2300"/>
              <a:buFont typeface="Arial"/>
              <a:buNone/>
              <a:defRPr b="0" i="0" sz="2300" u="none" cap="none" strike="noStrike">
                <a:solidFill>
                  <a:schemeClr val="lt1"/>
                </a:solidFill>
                <a:latin typeface="Arial Narrow"/>
                <a:ea typeface="Arial Narrow"/>
                <a:cs typeface="Arial Narrow"/>
                <a:sym typeface="Arial Narrow"/>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
        <p:nvSpPr>
          <p:cNvPr id="71" name="Google Shape;71;g635bb6bd70_1_362"/>
          <p:cNvSpPr/>
          <p:nvPr>
            <p:ph idx="6" type="pic"/>
          </p:nvPr>
        </p:nvSpPr>
        <p:spPr>
          <a:xfrm>
            <a:off x="4960507" y="2519363"/>
            <a:ext cx="2281200" cy="2268900"/>
          </a:xfrm>
          <a:prstGeom prst="rect">
            <a:avLst/>
          </a:prstGeom>
          <a:blipFill rotWithShape="1">
            <a:blip r:embed="rId5">
              <a:alphaModFix/>
            </a:blip>
            <a:tile algn="b" flip="none" tx="0" sx="39997" ty="0" sy="39997"/>
          </a:blipFill>
          <a:ln>
            <a:noFill/>
          </a:ln>
        </p:spPr>
        <p:txBody>
          <a:bodyPr anchorCtr="0" anchor="t" bIns="45700" lIns="91425" spcFirstLastPara="1" rIns="91425" wrap="square" tIns="45700">
            <a:noAutofit/>
          </a:bodyPr>
          <a:lstStyle>
            <a:lvl1pPr lvl="0" marR="0" rtl="0" algn="l">
              <a:lnSpc>
                <a:spcPct val="90000"/>
              </a:lnSpc>
              <a:spcBef>
                <a:spcPts val="1100"/>
              </a:spcBef>
              <a:spcAft>
                <a:spcPts val="0"/>
              </a:spcAft>
              <a:buClr>
                <a:schemeClr val="lt1"/>
              </a:buClr>
              <a:buSzPts val="2300"/>
              <a:buFont typeface="Arial"/>
              <a:buNone/>
              <a:defRPr b="0" i="0" sz="2300" u="none" cap="none" strike="noStrike">
                <a:solidFill>
                  <a:schemeClr val="lt1"/>
                </a:solidFill>
                <a:latin typeface="Arial Narrow"/>
                <a:ea typeface="Arial Narrow"/>
                <a:cs typeface="Arial Narrow"/>
                <a:sym typeface="Arial Narrow"/>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divider">
  <p:cSld name="Section divider">
    <p:spTree>
      <p:nvGrpSpPr>
        <p:cNvPr id="72" name="Shape 72"/>
        <p:cNvGrpSpPr/>
        <p:nvPr/>
      </p:nvGrpSpPr>
      <p:grpSpPr>
        <a:xfrm>
          <a:off x="0" y="0"/>
          <a:ext cx="0" cy="0"/>
          <a:chOff x="0" y="0"/>
          <a:chExt cx="0" cy="0"/>
        </a:xfrm>
      </p:grpSpPr>
      <p:sp>
        <p:nvSpPr>
          <p:cNvPr id="73" name="Google Shape;73;g635bb6bd70_1_371"/>
          <p:cNvSpPr/>
          <p:nvPr/>
        </p:nvSpPr>
        <p:spPr>
          <a:xfrm>
            <a:off x="-19050" y="-9525"/>
            <a:ext cx="9417963" cy="6878860"/>
          </a:xfrm>
          <a:custGeom>
            <a:rect b="b" l="l" r="r" t="t"/>
            <a:pathLst>
              <a:path extrusionOk="0" h="6896100" w="8905875">
                <a:moveTo>
                  <a:pt x="9525" y="0"/>
                </a:moveTo>
                <a:lnTo>
                  <a:pt x="4724400" y="0"/>
                </a:lnTo>
                <a:lnTo>
                  <a:pt x="8905875" y="6896100"/>
                </a:lnTo>
                <a:lnTo>
                  <a:pt x="0" y="6896100"/>
                </a:lnTo>
                <a:lnTo>
                  <a:pt x="9525" y="0"/>
                </a:lnTo>
                <a:close/>
              </a:path>
            </a:pathLst>
          </a:custGeom>
          <a:solidFill>
            <a:srgbClr val="006DAE"/>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900" u="none" cap="none" strike="noStrike">
              <a:solidFill>
                <a:schemeClr val="lt1"/>
              </a:solidFill>
              <a:latin typeface="Calibri"/>
              <a:ea typeface="Calibri"/>
              <a:cs typeface="Calibri"/>
              <a:sym typeface="Calibri"/>
            </a:endParaRPr>
          </a:p>
        </p:txBody>
      </p:sp>
      <p:pic>
        <p:nvPicPr>
          <p:cNvPr id="74" name="Google Shape;74;g635bb6bd70_1_371"/>
          <p:cNvPicPr preferRelativeResize="0"/>
          <p:nvPr/>
        </p:nvPicPr>
        <p:blipFill rotWithShape="1">
          <a:blip r:embed="rId2">
            <a:alphaModFix/>
          </a:blip>
          <a:srcRect b="0" l="0" r="0" t="0"/>
          <a:stretch/>
        </p:blipFill>
        <p:spPr>
          <a:xfrm>
            <a:off x="10552867" y="6397304"/>
            <a:ext cx="1267288" cy="368735"/>
          </a:xfrm>
          <a:prstGeom prst="rect">
            <a:avLst/>
          </a:prstGeom>
          <a:noFill/>
          <a:ln>
            <a:noFill/>
          </a:ln>
        </p:spPr>
      </p:pic>
      <p:sp>
        <p:nvSpPr>
          <p:cNvPr id="75" name="Google Shape;75;g635bb6bd70_1_371"/>
          <p:cNvSpPr txBox="1"/>
          <p:nvPr>
            <p:ph idx="1" type="body"/>
          </p:nvPr>
        </p:nvSpPr>
        <p:spPr>
          <a:xfrm>
            <a:off x="138368" y="1741593"/>
            <a:ext cx="5757600" cy="3435600"/>
          </a:xfrm>
          <a:prstGeom prst="rect">
            <a:avLst/>
          </a:prstGeom>
          <a:noFill/>
          <a:ln>
            <a:noFill/>
          </a:ln>
        </p:spPr>
        <p:txBody>
          <a:bodyPr anchorCtr="0" anchor="t" bIns="45700" lIns="91425" spcFirstLastPara="1" rIns="91425" wrap="square" tIns="45700">
            <a:noAutofit/>
          </a:bodyPr>
          <a:lstStyle>
            <a:lvl1pPr indent="-228600" lvl="0" marL="457200" marR="0" rtl="0" algn="r">
              <a:lnSpc>
                <a:spcPct val="90000"/>
              </a:lnSpc>
              <a:spcBef>
                <a:spcPts val="1100"/>
              </a:spcBef>
              <a:spcAft>
                <a:spcPts val="0"/>
              </a:spcAft>
              <a:buClr>
                <a:schemeClr val="lt1"/>
              </a:buClr>
              <a:buSzPts val="4400"/>
              <a:buFont typeface="Arial"/>
              <a:buNone/>
              <a:defRPr b="1" i="0" sz="4400" u="none" cap="none" strike="noStrike">
                <a:solidFill>
                  <a:schemeClr val="lt1"/>
                </a:solidFill>
                <a:latin typeface="Arial Narrow"/>
                <a:ea typeface="Arial Narrow"/>
                <a:cs typeface="Arial Narrow"/>
                <a:sym typeface="Arial Narrow"/>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9250" lvl="3" marL="1828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indent="-349250" lvl="4" marL="22860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indent="-349250" lvl="5" marL="27432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indent="-349250" lvl="6" marL="32004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indent="-349250" lvl="7" marL="36576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indent="-349250" lvl="8" marL="4114800"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pic>
        <p:nvPicPr>
          <p:cNvPr id="76" name="Google Shape;76;g635bb6bd70_1_371"/>
          <p:cNvPicPr preferRelativeResize="0"/>
          <p:nvPr/>
        </p:nvPicPr>
        <p:blipFill rotWithShape="1">
          <a:blip r:embed="rId2">
            <a:alphaModFix/>
          </a:blip>
          <a:srcRect b="0" l="0" r="0" t="0"/>
          <a:stretch/>
        </p:blipFill>
        <p:spPr>
          <a:xfrm>
            <a:off x="10705267" y="6373900"/>
            <a:ext cx="1267288" cy="368735"/>
          </a:xfrm>
          <a:prstGeom prst="rect">
            <a:avLst/>
          </a:prstGeom>
          <a:noFill/>
          <a:ln>
            <a:noFill/>
          </a:ln>
        </p:spPr>
      </p:pic>
      <p:pic>
        <p:nvPicPr>
          <p:cNvPr id="77" name="Google Shape;77;g635bb6bd70_1_371"/>
          <p:cNvPicPr preferRelativeResize="0"/>
          <p:nvPr/>
        </p:nvPicPr>
        <p:blipFill rotWithShape="1">
          <a:blip r:embed="rId3">
            <a:alphaModFix/>
          </a:blip>
          <a:srcRect b="0" l="0" r="0" t="0"/>
          <a:stretch/>
        </p:blipFill>
        <p:spPr>
          <a:xfrm>
            <a:off x="10662921" y="6319350"/>
            <a:ext cx="1262004" cy="367200"/>
          </a:xfrm>
          <a:prstGeom prst="rect">
            <a:avLst/>
          </a:prstGeom>
          <a:noFill/>
          <a:ln>
            <a:noFill/>
          </a:ln>
        </p:spPr>
      </p:pic>
      <p:sp>
        <p:nvSpPr>
          <p:cNvPr id="78" name="Google Shape;78;g635bb6bd70_1_371"/>
          <p:cNvSpPr/>
          <p:nvPr>
            <p:ph idx="2" type="pic"/>
          </p:nvPr>
        </p:nvSpPr>
        <p:spPr>
          <a:xfrm>
            <a:off x="6091492" y="1733018"/>
            <a:ext cx="5438700" cy="3435300"/>
          </a:xfrm>
          <a:prstGeom prst="rect">
            <a:avLst/>
          </a:prstGeom>
          <a:blipFill rotWithShape="1">
            <a:blip r:embed="rId4">
              <a:alphaModFix/>
            </a:blip>
            <a:tile algn="l" flip="none" tx="0" sx="99997" ty="0" sy="99997"/>
          </a:blipFill>
          <a:ln>
            <a:noFill/>
          </a:ln>
        </p:spPr>
        <p:txBody>
          <a:bodyPr anchorCtr="0" anchor="t" bIns="45700" lIns="91425" spcFirstLastPara="1" rIns="91425" wrap="square" tIns="45700">
            <a:noAutofit/>
          </a:bodyPr>
          <a:lstStyle>
            <a:lvl1pPr lvl="0" marR="0" rtl="0" algn="l">
              <a:lnSpc>
                <a:spcPct val="90000"/>
              </a:lnSpc>
              <a:spcBef>
                <a:spcPts val="1100"/>
              </a:spcBef>
              <a:spcAft>
                <a:spcPts val="0"/>
              </a:spcAft>
              <a:buClr>
                <a:schemeClr val="lt1"/>
              </a:buClr>
              <a:buSzPts val="2300"/>
              <a:buFont typeface="Arial"/>
              <a:buNone/>
              <a:defRPr b="0" i="0" sz="2300" u="none" cap="none" strike="noStrike">
                <a:solidFill>
                  <a:schemeClr val="lt1"/>
                </a:solidFill>
                <a:latin typeface="Arial Narrow"/>
                <a:ea typeface="Arial Narrow"/>
                <a:cs typeface="Arial Narrow"/>
                <a:sym typeface="Arial Narrow"/>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1900"/>
              <a:buFont typeface="Arial"/>
              <a:buChar char="•"/>
              <a:defRPr b="0" i="0" sz="19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25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hyperlink" Target="https://github.com/zongyuange/Workshop-repository" TargetMode="External"/><Relationship Id="rId4" Type="http://schemas.openxmlformats.org/officeDocument/2006/relationships/hyperlink" Target="https://docs.scipy.org/doc/scipy/reference/generated/scipy.optimize.minimize.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30.png"/><Relationship Id="rId4"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3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hyperlink" Target="http://docs.massive.org.au/M3/slurm/check-cluster-status.html" TargetMode="External"/><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 Id="rId3" Type="http://schemas.openxmlformats.org/officeDocument/2006/relationships/hyperlink" Target="https://github.com/gintan/deeplearningworkshop.gi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 Id="rId3" Type="http://schemas.openxmlformats.org/officeDocument/2006/relationships/hyperlink" Target="https://nvidia.custhelp.com/app/answers/detail/a_id/3751/~/useful-nvidia-smi-queries"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 Id="rId3" Type="http://schemas.openxmlformats.org/officeDocument/2006/relationships/hyperlink" Target="https://docs.massive.org.au" TargetMode="External"/><Relationship Id="rId4" Type="http://schemas.openxmlformats.org/officeDocument/2006/relationships/hyperlink" Target="mailto:info@massive.org.au" TargetMode="External"/><Relationship Id="rId5" Type="http://schemas.openxmlformats.org/officeDocument/2006/relationships/hyperlink" Target="https://biotraining.erc.monash.edu/etherpad/p/deeplearningworkshop" TargetMode="External"/><Relationship Id="rId6" Type="http://schemas.openxmlformats.org/officeDocument/2006/relationships/image" Target="../media/image3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0" Type="http://schemas.openxmlformats.org/officeDocument/2006/relationships/hyperlink" Target="http://bit.ly/2kQSNqx" TargetMode="External"/><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hyperlink" Target="https://colab.research.google.com/" TargetMode="External"/><Relationship Id="rId4" Type="http://schemas.openxmlformats.org/officeDocument/2006/relationships/hyperlink" Target="https://biotraining.erc.monash.edu/etherpad/p/deeplearningworkship" TargetMode="External"/><Relationship Id="rId9" Type="http://schemas.openxmlformats.org/officeDocument/2006/relationships/hyperlink" Target="http://bit.ly/2m2jwjX" TargetMode="External"/><Relationship Id="rId5" Type="http://schemas.openxmlformats.org/officeDocument/2006/relationships/hyperlink" Target="http://bit.ly/2lXxL9Q" TargetMode="External"/><Relationship Id="rId6" Type="http://schemas.openxmlformats.org/officeDocument/2006/relationships/hyperlink" Target="http://bit.ly/2kQQX97" TargetMode="External"/><Relationship Id="rId7" Type="http://schemas.openxmlformats.org/officeDocument/2006/relationships/hyperlink" Target="http://bit.ly/2mlFwXj" TargetMode="External"/><Relationship Id="rId8" Type="http://schemas.openxmlformats.org/officeDocument/2006/relationships/hyperlink" Target="http://bit.ly/2krkBBJ"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g635bb6bd70_4_20"/>
          <p:cNvSpPr txBox="1"/>
          <p:nvPr>
            <p:ph idx="1" type="body"/>
          </p:nvPr>
        </p:nvSpPr>
        <p:spPr>
          <a:xfrm>
            <a:off x="379112" y="2765699"/>
            <a:ext cx="6012300" cy="6780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b="1" lang="en-US" sz="4500">
                <a:solidFill>
                  <a:srgbClr val="006CAB"/>
                </a:solidFill>
              </a:rPr>
              <a:t>AI with Deep learning</a:t>
            </a:r>
            <a:endParaRPr b="1" sz="4500">
              <a:solidFill>
                <a:srgbClr val="006CAB"/>
              </a:solidFill>
            </a:endParaRPr>
          </a:p>
        </p:txBody>
      </p:sp>
      <p:sp>
        <p:nvSpPr>
          <p:cNvPr id="141" name="Google Shape;141;g635bb6bd70_4_20"/>
          <p:cNvSpPr txBox="1"/>
          <p:nvPr>
            <p:ph idx="2" type="body"/>
          </p:nvPr>
        </p:nvSpPr>
        <p:spPr>
          <a:xfrm>
            <a:off x="370485" y="4463086"/>
            <a:ext cx="5649300" cy="4095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Chris Watkins | Zongyuan Ge | Gin Tan</a:t>
            </a:r>
            <a:endParaRPr/>
          </a:p>
        </p:txBody>
      </p:sp>
      <p:sp>
        <p:nvSpPr>
          <p:cNvPr id="142" name="Google Shape;142;g635bb6bd70_4_20"/>
          <p:cNvSpPr txBox="1"/>
          <p:nvPr>
            <p:ph idx="3" type="body"/>
          </p:nvPr>
        </p:nvSpPr>
        <p:spPr>
          <a:xfrm>
            <a:off x="378808" y="1959605"/>
            <a:ext cx="6012300" cy="11805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Welcome to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99" name="Shape 199"/>
        <p:cNvGrpSpPr/>
        <p:nvPr/>
      </p:nvGrpSpPr>
      <p:grpSpPr>
        <a:xfrm>
          <a:off x="0" y="0"/>
          <a:ext cx="0" cy="0"/>
          <a:chOff x="0" y="0"/>
          <a:chExt cx="0" cy="0"/>
        </a:xfrm>
      </p:grpSpPr>
      <p:sp>
        <p:nvSpPr>
          <p:cNvPr id="200" name="Google Shape;200;p5"/>
          <p:cNvSpPr/>
          <p:nvPr/>
        </p:nvSpPr>
        <p:spPr>
          <a:xfrm>
            <a:off x="0" y="0"/>
            <a:ext cx="2013557" cy="6858000"/>
          </a:xfrm>
          <a:prstGeom prst="rect">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01" name="Google Shape;201;p5"/>
          <p:cNvSpPr/>
          <p:nvPr>
            <p:ph type="title"/>
          </p:nvPr>
        </p:nvSpPr>
        <p:spPr>
          <a:xfrm>
            <a:off x="694510" y="1487272"/>
            <a:ext cx="2743200" cy="2743200"/>
          </a:xfrm>
          <a:prstGeom prst="ellipse">
            <a:avLst/>
          </a:prstGeom>
          <a:solidFill>
            <a:srgbClr val="262626"/>
          </a:solidFill>
          <a:ln cap="flat" cmpd="thinThick" w="174625">
            <a:solidFill>
              <a:srgbClr val="262626"/>
            </a:solidFill>
            <a:prstDash val="solid"/>
            <a:round/>
            <a:headEnd len="sm" w="sm" type="none"/>
            <a:tailEnd len="sm" w="sm" type="none"/>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2600"/>
              <a:buFont typeface="Calibri"/>
              <a:buNone/>
            </a:pPr>
            <a:r>
              <a:rPr lang="en-US" sz="2600">
                <a:solidFill>
                  <a:srgbClr val="FFFFFF"/>
                </a:solidFill>
                <a:latin typeface="Calibri"/>
                <a:ea typeface="Calibri"/>
                <a:cs typeface="Calibri"/>
                <a:sym typeface="Calibri"/>
              </a:rPr>
              <a:t>Perfect calibration</a:t>
            </a:r>
            <a:endParaRPr/>
          </a:p>
        </p:txBody>
      </p:sp>
      <p:pic>
        <p:nvPicPr>
          <p:cNvPr id="202" name="Google Shape;202;p5"/>
          <p:cNvPicPr preferRelativeResize="0"/>
          <p:nvPr>
            <p:ph idx="1" type="body"/>
          </p:nvPr>
        </p:nvPicPr>
        <p:blipFill rotWithShape="1">
          <a:blip r:embed="rId3">
            <a:alphaModFix/>
          </a:blip>
          <a:srcRect b="0" l="0" r="0" t="0"/>
          <a:stretch/>
        </p:blipFill>
        <p:spPr>
          <a:xfrm>
            <a:off x="4038600" y="2373668"/>
            <a:ext cx="7188199" cy="970407"/>
          </a:xfrm>
          <a:prstGeom prst="rect">
            <a:avLst/>
          </a:prstGeom>
          <a:noFill/>
          <a:ln>
            <a:noFill/>
          </a:ln>
        </p:spPr>
      </p:pic>
      <p:sp>
        <p:nvSpPr>
          <p:cNvPr id="203" name="Google Shape;203;p5"/>
          <p:cNvSpPr txBox="1"/>
          <p:nvPr/>
        </p:nvSpPr>
        <p:spPr>
          <a:xfrm>
            <a:off x="4038600" y="4884873"/>
            <a:ext cx="7188199" cy="129209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700"/>
              <a:buFont typeface="Arial"/>
              <a:buChar char="•"/>
            </a:pPr>
            <a:r>
              <a:rPr b="0" i="0" lang="en-US" sz="1700" u="none" cap="none" strike="noStrike">
                <a:solidFill>
                  <a:schemeClr val="dk1"/>
                </a:solidFill>
                <a:latin typeface="Calibri"/>
                <a:ea typeface="Calibri"/>
                <a:cs typeface="Calibri"/>
                <a:sym typeface="Calibri"/>
              </a:rPr>
              <a:t>Y:    Class Label</a:t>
            </a:r>
            <a:endParaRPr/>
          </a:p>
          <a:p>
            <a:pPr indent="0" lvl="0" marL="0" marR="0" rtl="0" algn="l">
              <a:lnSpc>
                <a:spcPct val="90000"/>
              </a:lnSpc>
              <a:spcBef>
                <a:spcPts val="600"/>
              </a:spcBef>
              <a:spcAft>
                <a:spcPts val="0"/>
              </a:spcAft>
              <a:buClr>
                <a:schemeClr val="dk1"/>
              </a:buClr>
              <a:buSzPts val="1700"/>
              <a:buFont typeface="Arial"/>
              <a:buChar char="•"/>
            </a:pPr>
            <a:r>
              <a:rPr b="0" i="0" lang="en-US" sz="1700" u="none" cap="none" strike="noStrike">
                <a:solidFill>
                  <a:schemeClr val="dk1"/>
                </a:solidFill>
                <a:latin typeface="Calibri"/>
                <a:ea typeface="Calibri"/>
                <a:cs typeface="Calibri"/>
                <a:sym typeface="Calibri"/>
              </a:rPr>
              <a:t>Y^:  Class Prediction</a:t>
            </a:r>
            <a:endParaRPr/>
          </a:p>
          <a:p>
            <a:pPr indent="0" lvl="0" marL="0" marR="0" rtl="0" algn="l">
              <a:lnSpc>
                <a:spcPct val="90000"/>
              </a:lnSpc>
              <a:spcBef>
                <a:spcPts val="600"/>
              </a:spcBef>
              <a:spcAft>
                <a:spcPts val="0"/>
              </a:spcAft>
              <a:buClr>
                <a:schemeClr val="dk1"/>
              </a:buClr>
              <a:buSzPts val="1700"/>
              <a:buFont typeface="Arial"/>
              <a:buChar char="•"/>
            </a:pPr>
            <a:r>
              <a:rPr b="0" i="0" lang="en-US" sz="1700" u="none" cap="none" strike="noStrike">
                <a:solidFill>
                  <a:schemeClr val="dk1"/>
                </a:solidFill>
                <a:latin typeface="Calibri"/>
                <a:ea typeface="Calibri"/>
                <a:cs typeface="Calibri"/>
                <a:sym typeface="Calibri"/>
              </a:rPr>
              <a:t>P^:  Associate Confidence</a:t>
            </a:r>
            <a:endParaRPr/>
          </a:p>
          <a:p>
            <a:pPr indent="0" lvl="0" marL="0" marR="0" rtl="0" algn="l">
              <a:lnSpc>
                <a:spcPct val="90000"/>
              </a:lnSpc>
              <a:spcBef>
                <a:spcPts val="600"/>
              </a:spcBef>
              <a:spcAft>
                <a:spcPts val="0"/>
              </a:spcAft>
              <a:buClr>
                <a:schemeClr val="dk1"/>
              </a:buClr>
              <a:buSzPts val="1700"/>
              <a:buFont typeface="Arial"/>
              <a:buChar char="•"/>
            </a:pPr>
            <a:r>
              <a:rPr b="0" i="0" lang="en-US" sz="1700" u="none" cap="none" strike="noStrike">
                <a:solidFill>
                  <a:schemeClr val="dk1"/>
                </a:solidFill>
                <a:latin typeface="Calibri"/>
                <a:ea typeface="Calibri"/>
                <a:cs typeface="Calibri"/>
                <a:sym typeface="Calibri"/>
              </a:rPr>
              <a:t>p = [0, 1]</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07" name="Shape 207"/>
        <p:cNvGrpSpPr/>
        <p:nvPr/>
      </p:nvGrpSpPr>
      <p:grpSpPr>
        <a:xfrm>
          <a:off x="0" y="0"/>
          <a:ext cx="0" cy="0"/>
          <a:chOff x="0" y="0"/>
          <a:chExt cx="0" cy="0"/>
        </a:xfrm>
      </p:grpSpPr>
      <p:sp>
        <p:nvSpPr>
          <p:cNvPr id="208" name="Google Shape;208;p6"/>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09" name="Google Shape;209;p6"/>
          <p:cNvSpPr/>
          <p:nvPr/>
        </p:nvSpPr>
        <p:spPr>
          <a:xfrm>
            <a:off x="477012" y="480060"/>
            <a:ext cx="11237976" cy="589788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210" name="Google Shape;210;p6"/>
          <p:cNvPicPr preferRelativeResize="0"/>
          <p:nvPr>
            <p:ph idx="1" type="body"/>
          </p:nvPr>
        </p:nvPicPr>
        <p:blipFill rotWithShape="1">
          <a:blip r:embed="rId3">
            <a:alphaModFix/>
          </a:blip>
          <a:srcRect b="0" l="0" r="0" t="0"/>
          <a:stretch/>
        </p:blipFill>
        <p:spPr>
          <a:xfrm>
            <a:off x="643467" y="1247988"/>
            <a:ext cx="10905066" cy="43620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14" name="Shape 214"/>
        <p:cNvGrpSpPr/>
        <p:nvPr/>
      </p:nvGrpSpPr>
      <p:grpSpPr>
        <a:xfrm>
          <a:off x="0" y="0"/>
          <a:ext cx="0" cy="0"/>
          <a:chOff x="0" y="0"/>
          <a:chExt cx="0" cy="0"/>
        </a:xfrm>
      </p:grpSpPr>
      <p:sp>
        <p:nvSpPr>
          <p:cNvPr id="215" name="Google Shape;215;p7"/>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6" name="Google Shape;216;p7"/>
          <p:cNvSpPr/>
          <p:nvPr/>
        </p:nvSpPr>
        <p:spPr>
          <a:xfrm>
            <a:off x="477012" y="480060"/>
            <a:ext cx="11237976" cy="589788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217" name="Google Shape;217;p7"/>
          <p:cNvPicPr preferRelativeResize="0"/>
          <p:nvPr>
            <p:ph idx="1" type="body"/>
          </p:nvPr>
        </p:nvPicPr>
        <p:blipFill rotWithShape="1">
          <a:blip r:embed="rId3">
            <a:alphaModFix/>
          </a:blip>
          <a:srcRect b="0" l="0" r="0" t="0"/>
          <a:stretch/>
        </p:blipFill>
        <p:spPr>
          <a:xfrm>
            <a:off x="2073568" y="643467"/>
            <a:ext cx="8044863" cy="557106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21" name="Shape 221"/>
        <p:cNvGrpSpPr/>
        <p:nvPr/>
      </p:nvGrpSpPr>
      <p:grpSpPr>
        <a:xfrm>
          <a:off x="0" y="0"/>
          <a:ext cx="0" cy="0"/>
          <a:chOff x="0" y="0"/>
          <a:chExt cx="0" cy="0"/>
        </a:xfrm>
      </p:grpSpPr>
      <p:sp>
        <p:nvSpPr>
          <p:cNvPr id="222" name="Google Shape;222;p8"/>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23" name="Google Shape;223;p8"/>
          <p:cNvSpPr/>
          <p:nvPr/>
        </p:nvSpPr>
        <p:spPr>
          <a:xfrm>
            <a:off x="477012" y="480060"/>
            <a:ext cx="11237976" cy="589788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224" name="Google Shape;224;p8"/>
          <p:cNvPicPr preferRelativeResize="0"/>
          <p:nvPr>
            <p:ph idx="1" type="body"/>
          </p:nvPr>
        </p:nvPicPr>
        <p:blipFill rotWithShape="1">
          <a:blip r:embed="rId3">
            <a:alphaModFix/>
          </a:blip>
          <a:srcRect b="0" l="0" r="0" t="0"/>
          <a:stretch/>
        </p:blipFill>
        <p:spPr>
          <a:xfrm>
            <a:off x="643467" y="934466"/>
            <a:ext cx="10905066" cy="498906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28" name="Shape 228"/>
        <p:cNvGrpSpPr/>
        <p:nvPr/>
      </p:nvGrpSpPr>
      <p:grpSpPr>
        <a:xfrm>
          <a:off x="0" y="0"/>
          <a:ext cx="0" cy="0"/>
          <a:chOff x="0" y="0"/>
          <a:chExt cx="0" cy="0"/>
        </a:xfrm>
      </p:grpSpPr>
      <p:sp>
        <p:nvSpPr>
          <p:cNvPr id="229" name="Google Shape;229;p9"/>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0" name="Google Shape;230;p9"/>
          <p:cNvSpPr/>
          <p:nvPr/>
        </p:nvSpPr>
        <p:spPr>
          <a:xfrm>
            <a:off x="477012" y="480060"/>
            <a:ext cx="11237976" cy="589788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231" name="Google Shape;231;p9"/>
          <p:cNvPicPr preferRelativeResize="0"/>
          <p:nvPr>
            <p:ph idx="1" type="body"/>
          </p:nvPr>
        </p:nvPicPr>
        <p:blipFill rotWithShape="1">
          <a:blip r:embed="rId3">
            <a:alphaModFix/>
          </a:blip>
          <a:srcRect b="0" l="0" r="0" t="0"/>
          <a:stretch/>
        </p:blipFill>
        <p:spPr>
          <a:xfrm>
            <a:off x="643467" y="1220724"/>
            <a:ext cx="10905066" cy="44165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35" name="Shape 235"/>
        <p:cNvGrpSpPr/>
        <p:nvPr/>
      </p:nvGrpSpPr>
      <p:grpSpPr>
        <a:xfrm>
          <a:off x="0" y="0"/>
          <a:ext cx="0" cy="0"/>
          <a:chOff x="0" y="0"/>
          <a:chExt cx="0" cy="0"/>
        </a:xfrm>
      </p:grpSpPr>
      <p:sp>
        <p:nvSpPr>
          <p:cNvPr id="236" name="Google Shape;236;p10"/>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37" name="Google Shape;237;p10"/>
          <p:cNvSpPr/>
          <p:nvPr/>
        </p:nvSpPr>
        <p:spPr>
          <a:xfrm>
            <a:off x="477012" y="480060"/>
            <a:ext cx="11237976" cy="589788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238" name="Google Shape;238;p10"/>
          <p:cNvPicPr preferRelativeResize="0"/>
          <p:nvPr>
            <p:ph idx="1" type="body"/>
          </p:nvPr>
        </p:nvPicPr>
        <p:blipFill rotWithShape="1">
          <a:blip r:embed="rId3">
            <a:alphaModFix/>
          </a:blip>
          <a:srcRect b="0" l="0" r="0" t="0"/>
          <a:stretch/>
        </p:blipFill>
        <p:spPr>
          <a:xfrm>
            <a:off x="1293357" y="643467"/>
            <a:ext cx="9605286" cy="557106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42" name="Shape 242"/>
        <p:cNvGrpSpPr/>
        <p:nvPr/>
      </p:nvGrpSpPr>
      <p:grpSpPr>
        <a:xfrm>
          <a:off x="0" y="0"/>
          <a:ext cx="0" cy="0"/>
          <a:chOff x="0" y="0"/>
          <a:chExt cx="0" cy="0"/>
        </a:xfrm>
      </p:grpSpPr>
      <p:sp>
        <p:nvSpPr>
          <p:cNvPr id="243" name="Google Shape;243;p11"/>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4" name="Google Shape;244;p11"/>
          <p:cNvSpPr/>
          <p:nvPr/>
        </p:nvSpPr>
        <p:spPr>
          <a:xfrm>
            <a:off x="477012" y="480060"/>
            <a:ext cx="11237976" cy="589788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245" name="Google Shape;245;p11"/>
          <p:cNvPicPr preferRelativeResize="0"/>
          <p:nvPr>
            <p:ph idx="1" type="body"/>
          </p:nvPr>
        </p:nvPicPr>
        <p:blipFill rotWithShape="1">
          <a:blip r:embed="rId3">
            <a:alphaModFix/>
          </a:blip>
          <a:srcRect b="0" l="0" r="0" t="0"/>
          <a:stretch/>
        </p:blipFill>
        <p:spPr>
          <a:xfrm>
            <a:off x="1826983" y="643467"/>
            <a:ext cx="8538034" cy="557106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49" name="Shape 249"/>
        <p:cNvGrpSpPr/>
        <p:nvPr/>
      </p:nvGrpSpPr>
      <p:grpSpPr>
        <a:xfrm>
          <a:off x="0" y="0"/>
          <a:ext cx="0" cy="0"/>
          <a:chOff x="0" y="0"/>
          <a:chExt cx="0" cy="0"/>
        </a:xfrm>
      </p:grpSpPr>
      <p:sp>
        <p:nvSpPr>
          <p:cNvPr id="250" name="Google Shape;250;p12"/>
          <p:cNvSpPr/>
          <p:nvPr/>
        </p:nvSpPr>
        <p:spPr>
          <a:xfrm>
            <a:off x="0" y="0"/>
            <a:ext cx="2013557" cy="6858000"/>
          </a:xfrm>
          <a:prstGeom prst="rect">
            <a:avLst/>
          </a:prstGeom>
          <a:solidFill>
            <a:srgbClr val="7F7F7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251" name="Google Shape;251;p12"/>
          <p:cNvSpPr/>
          <p:nvPr>
            <p:ph type="title"/>
          </p:nvPr>
        </p:nvSpPr>
        <p:spPr>
          <a:xfrm>
            <a:off x="694499" y="1487275"/>
            <a:ext cx="2985000" cy="2743200"/>
          </a:xfrm>
          <a:prstGeom prst="ellipse">
            <a:avLst/>
          </a:prstGeom>
          <a:solidFill>
            <a:srgbClr val="262626"/>
          </a:solidFill>
          <a:ln cap="flat" cmpd="thinThick" w="174625">
            <a:solidFill>
              <a:srgbClr val="262626"/>
            </a:solidFill>
            <a:prstDash val="solid"/>
            <a:round/>
            <a:headEnd len="sm" w="sm" type="none"/>
            <a:tailEnd len="sm" w="sm" type="none"/>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2600"/>
              <a:buFont typeface="Calibri"/>
              <a:buNone/>
            </a:pPr>
            <a:r>
              <a:rPr lang="en-US" sz="2600">
                <a:solidFill>
                  <a:srgbClr val="FFFFFF"/>
                </a:solidFill>
              </a:rPr>
              <a:t>Temperature Scaling</a:t>
            </a:r>
            <a:endParaRPr/>
          </a:p>
        </p:txBody>
      </p:sp>
      <p:pic>
        <p:nvPicPr>
          <p:cNvPr id="252" name="Google Shape;252;p12"/>
          <p:cNvPicPr preferRelativeResize="0"/>
          <p:nvPr/>
        </p:nvPicPr>
        <p:blipFill rotWithShape="1">
          <a:blip r:embed="rId3">
            <a:alphaModFix/>
          </a:blip>
          <a:srcRect b="0" l="0" r="0" t="0"/>
          <a:stretch/>
        </p:blipFill>
        <p:spPr>
          <a:xfrm>
            <a:off x="4038600" y="1313299"/>
            <a:ext cx="6182294" cy="3091146"/>
          </a:xfrm>
          <a:prstGeom prst="rect">
            <a:avLst/>
          </a:prstGeom>
          <a:noFill/>
          <a:ln>
            <a:noFill/>
          </a:ln>
        </p:spPr>
      </p:pic>
      <p:sp>
        <p:nvSpPr>
          <p:cNvPr id="253" name="Google Shape;253;p12"/>
          <p:cNvSpPr txBox="1"/>
          <p:nvPr>
            <p:ph idx="1" type="body"/>
          </p:nvPr>
        </p:nvSpPr>
        <p:spPr>
          <a:xfrm>
            <a:off x="4038600" y="4884873"/>
            <a:ext cx="7188199" cy="129209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1800"/>
              <a:buChar char="●"/>
            </a:pPr>
            <a:r>
              <a:rPr lang="en-US" sz="1800"/>
              <a:t>There is a surprisingly simple recipe to fix this problem: </a:t>
            </a:r>
            <a:r>
              <a:rPr b="1" lang="en-US" sz="1800"/>
              <a:t>Temperature Scaling</a:t>
            </a:r>
            <a:r>
              <a:rPr lang="en-US" sz="1800"/>
              <a:t> is a post-processing technique which can almost perfectly restore network calibration. </a:t>
            </a:r>
            <a:r>
              <a:rPr i="1" lang="en-US" sz="1800"/>
              <a:t>It requires no additional training data, takes a millisecond to perform, and can be implemented in 2 lines of code.</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57" name="Shape 257"/>
        <p:cNvGrpSpPr/>
        <p:nvPr/>
      </p:nvGrpSpPr>
      <p:grpSpPr>
        <a:xfrm>
          <a:off x="0" y="0"/>
          <a:ext cx="0" cy="0"/>
          <a:chOff x="0" y="0"/>
          <a:chExt cx="0" cy="0"/>
        </a:xfrm>
      </p:grpSpPr>
      <p:sp>
        <p:nvSpPr>
          <p:cNvPr id="258" name="Google Shape;258;p13"/>
          <p:cNvSpPr/>
          <p:nvPr/>
        </p:nvSpPr>
        <p:spPr>
          <a:xfrm>
            <a:off x="0" y="0"/>
            <a:ext cx="12192000" cy="6858000"/>
          </a:xfrm>
          <a:prstGeom prst="rect">
            <a:avLst/>
          </a:prstGeom>
          <a:solidFill>
            <a:srgbClr val="47265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9" name="Google Shape;259;p13"/>
          <p:cNvSpPr/>
          <p:nvPr/>
        </p:nvSpPr>
        <p:spPr>
          <a:xfrm>
            <a:off x="477012" y="480060"/>
            <a:ext cx="11237976" cy="589788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260" name="Google Shape;260;p13"/>
          <p:cNvPicPr preferRelativeResize="0"/>
          <p:nvPr>
            <p:ph idx="1" type="body"/>
          </p:nvPr>
        </p:nvPicPr>
        <p:blipFill rotWithShape="1">
          <a:blip r:embed="rId3">
            <a:alphaModFix/>
          </a:blip>
          <a:srcRect b="0" l="0" r="0" t="0"/>
          <a:stretch/>
        </p:blipFill>
        <p:spPr>
          <a:xfrm>
            <a:off x="1334403" y="643467"/>
            <a:ext cx="9523193" cy="557106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sz="2400"/>
              <a:t>Programming task:</a:t>
            </a:r>
            <a:endParaRPr sz="2400"/>
          </a:p>
        </p:txBody>
      </p:sp>
      <p:sp>
        <p:nvSpPr>
          <p:cNvPr id="266" name="Google Shape;266;p14"/>
          <p:cNvSpPr txBox="1"/>
          <p:nvPr>
            <p:ph idx="1" type="body"/>
          </p:nvPr>
        </p:nvSpPr>
        <p:spPr>
          <a:xfrm>
            <a:off x="838200" y="1614359"/>
            <a:ext cx="10515600" cy="4878515"/>
          </a:xfrm>
          <a:prstGeom prst="rect">
            <a:avLst/>
          </a:prstGeom>
          <a:noFill/>
          <a:ln>
            <a:noFill/>
          </a:ln>
        </p:spPr>
        <p:txBody>
          <a:bodyPr anchorCtr="0" anchor="t" bIns="45700" lIns="91425" spcFirstLastPara="1" rIns="91425" wrap="square" tIns="45700">
            <a:normAutofit/>
          </a:bodyPr>
          <a:lstStyle/>
          <a:p>
            <a:pPr indent="-228600" lvl="0" marL="228600" rtl="0" algn="l">
              <a:lnSpc>
                <a:spcPct val="80000"/>
              </a:lnSpc>
              <a:spcBef>
                <a:spcPts val="0"/>
              </a:spcBef>
              <a:spcAft>
                <a:spcPts val="0"/>
              </a:spcAft>
              <a:buClr>
                <a:schemeClr val="dk1"/>
              </a:buClr>
              <a:buSzPts val="2380"/>
              <a:buChar char="●"/>
            </a:pPr>
            <a:r>
              <a:rPr lang="en-US" sz="2380"/>
              <a:t>Introduce the code structure (15 mins)</a:t>
            </a:r>
            <a:endParaRPr sz="2380"/>
          </a:p>
          <a:p>
            <a:pPr indent="-191770" lvl="0" marL="228600" rtl="0" algn="l">
              <a:lnSpc>
                <a:spcPct val="80000"/>
              </a:lnSpc>
              <a:spcBef>
                <a:spcPts val="0"/>
              </a:spcBef>
              <a:spcAft>
                <a:spcPts val="0"/>
              </a:spcAft>
              <a:buSzPts val="1800"/>
              <a:buChar char="●"/>
            </a:pPr>
            <a:r>
              <a:rPr lang="en-US" sz="1800" u="sng">
                <a:solidFill>
                  <a:schemeClr val="hlink"/>
                </a:solidFill>
                <a:hlinkClick r:id="rId3"/>
              </a:rPr>
              <a:t>https://github.com/zongyuange/Workshop-repository</a:t>
            </a:r>
            <a:endParaRPr sz="1800"/>
          </a:p>
          <a:p>
            <a:pPr indent="-77470" lvl="0" marL="228600" rtl="0" algn="l">
              <a:lnSpc>
                <a:spcPct val="80000"/>
              </a:lnSpc>
              <a:spcBef>
                <a:spcPts val="1000"/>
              </a:spcBef>
              <a:spcAft>
                <a:spcPts val="0"/>
              </a:spcAft>
              <a:buClr>
                <a:schemeClr val="dk1"/>
              </a:buClr>
              <a:buSzPts val="2380"/>
              <a:buNone/>
            </a:pPr>
            <a:r>
              <a:t/>
            </a:r>
            <a:endParaRPr sz="2380"/>
          </a:p>
          <a:p>
            <a:pPr indent="-228600" lvl="0" marL="228600" rtl="0" algn="l">
              <a:lnSpc>
                <a:spcPct val="80000"/>
              </a:lnSpc>
              <a:spcBef>
                <a:spcPts val="1000"/>
              </a:spcBef>
              <a:spcAft>
                <a:spcPts val="0"/>
              </a:spcAft>
              <a:buClr>
                <a:schemeClr val="dk1"/>
              </a:buClr>
              <a:buSzPts val="2380"/>
              <a:buChar char="●"/>
            </a:pPr>
            <a:r>
              <a:rPr lang="en-US" sz="2380"/>
              <a:t>Task 1: Build the basic elements for temperature scaling. (60 mins)</a:t>
            </a:r>
            <a:endParaRPr/>
          </a:p>
          <a:p>
            <a:pPr indent="-228600" lvl="1" marL="685800" rtl="0" algn="l">
              <a:lnSpc>
                <a:spcPct val="80000"/>
              </a:lnSpc>
              <a:spcBef>
                <a:spcPts val="500"/>
              </a:spcBef>
              <a:spcAft>
                <a:spcPts val="0"/>
              </a:spcAft>
              <a:buClr>
                <a:schemeClr val="dk1"/>
              </a:buClr>
              <a:buSzPts val="2040"/>
              <a:buChar char="○"/>
            </a:pPr>
            <a:r>
              <a:rPr lang="en-US" sz="2040"/>
              <a:t>1-1: Write “softmax” function in “scaling_utils.py”</a:t>
            </a:r>
            <a:endParaRPr/>
          </a:p>
          <a:p>
            <a:pPr indent="-228600" lvl="1" marL="685800" rtl="0" algn="l">
              <a:lnSpc>
                <a:spcPct val="80000"/>
              </a:lnSpc>
              <a:spcBef>
                <a:spcPts val="500"/>
              </a:spcBef>
              <a:spcAft>
                <a:spcPts val="0"/>
              </a:spcAft>
              <a:buClr>
                <a:schemeClr val="dk1"/>
              </a:buClr>
              <a:buSzPts val="2040"/>
              <a:buChar char="○"/>
            </a:pPr>
            <a:r>
              <a:rPr lang="en-US" sz="2040"/>
              <a:t>1-2: Find the temperature parameter T in </a:t>
            </a:r>
            <a:r>
              <a:rPr lang="en-US" sz="2040">
                <a:solidFill>
                  <a:schemeClr val="dk1"/>
                </a:solidFill>
              </a:rPr>
              <a:t>“temperature_scaling.py”</a:t>
            </a:r>
            <a:r>
              <a:rPr lang="en-US">
                <a:solidFill>
                  <a:schemeClr val="dk1"/>
                </a:solidFill>
              </a:rPr>
              <a:t> </a:t>
            </a:r>
            <a:r>
              <a:rPr lang="en-US" sz="2040"/>
              <a:t>using optimizer (</a:t>
            </a:r>
            <a:r>
              <a:rPr lang="en-US" sz="2040" u="sng">
                <a:solidFill>
                  <a:schemeClr val="hlink"/>
                </a:solidFill>
                <a:hlinkClick r:id="rId4"/>
              </a:rPr>
              <a:t>https://docs.scipy.org/doc/scipy/reference/generated/scipy.optimize.minimize.html</a:t>
            </a:r>
            <a:r>
              <a:rPr lang="en-US" sz="2040"/>
              <a:t>)</a:t>
            </a:r>
            <a:endParaRPr/>
          </a:p>
          <a:p>
            <a:pPr indent="-228600" lvl="1" marL="685800" rtl="0" algn="l">
              <a:lnSpc>
                <a:spcPct val="80000"/>
              </a:lnSpc>
              <a:spcBef>
                <a:spcPts val="500"/>
              </a:spcBef>
              <a:spcAft>
                <a:spcPts val="0"/>
              </a:spcAft>
              <a:buClr>
                <a:schemeClr val="dk1"/>
              </a:buClr>
              <a:buSzPts val="2040"/>
              <a:buChar char="○"/>
            </a:pPr>
            <a:r>
              <a:rPr lang="en-US" sz="2040"/>
              <a:t>1-3: Write “predict” function in “temperature_scaling.py”</a:t>
            </a:r>
            <a:endParaRPr/>
          </a:p>
          <a:p>
            <a:pPr indent="0" lvl="0" marL="0" rtl="0" algn="l">
              <a:lnSpc>
                <a:spcPct val="80000"/>
              </a:lnSpc>
              <a:spcBef>
                <a:spcPts val="1000"/>
              </a:spcBef>
              <a:spcAft>
                <a:spcPts val="0"/>
              </a:spcAft>
              <a:buClr>
                <a:schemeClr val="dk1"/>
              </a:buClr>
              <a:buSzPts val="2380"/>
              <a:buNone/>
            </a:pPr>
            <a:r>
              <a:t/>
            </a:r>
            <a:endParaRPr sz="2380"/>
          </a:p>
          <a:p>
            <a:pPr indent="-228600" lvl="0" marL="228600" rtl="0" algn="l">
              <a:lnSpc>
                <a:spcPct val="80000"/>
              </a:lnSpc>
              <a:spcBef>
                <a:spcPts val="1000"/>
              </a:spcBef>
              <a:spcAft>
                <a:spcPts val="0"/>
              </a:spcAft>
              <a:buClr>
                <a:schemeClr val="dk1"/>
              </a:buClr>
              <a:buSzPts val="2380"/>
              <a:buChar char="●"/>
            </a:pPr>
            <a:r>
              <a:rPr lang="en-US" sz="2380"/>
              <a:t>Task 2: Use TemperatureScaling class to calibrate the model (30 mins)</a:t>
            </a:r>
            <a:endParaRPr/>
          </a:p>
          <a:p>
            <a:pPr indent="-228600" lvl="1" marL="685800" rtl="0" algn="l">
              <a:lnSpc>
                <a:spcPct val="80000"/>
              </a:lnSpc>
              <a:spcBef>
                <a:spcPts val="500"/>
              </a:spcBef>
              <a:spcAft>
                <a:spcPts val="0"/>
              </a:spcAft>
              <a:buClr>
                <a:schemeClr val="dk1"/>
              </a:buClr>
              <a:buSzPts val="2040"/>
              <a:buChar char="○"/>
            </a:pPr>
            <a:r>
              <a:rPr lang="en-US" sz="2040"/>
              <a:t>2-1: Write the code in function “model calibration” from “scaling_diagrams.py”</a:t>
            </a:r>
            <a:endParaRPr/>
          </a:p>
          <a:p>
            <a:pPr indent="-228600" lvl="1" marL="685800" rtl="0" algn="l">
              <a:lnSpc>
                <a:spcPct val="80000"/>
              </a:lnSpc>
              <a:spcBef>
                <a:spcPts val="500"/>
              </a:spcBef>
              <a:spcAft>
                <a:spcPts val="0"/>
              </a:spcAft>
              <a:buClr>
                <a:schemeClr val="dk1"/>
              </a:buClr>
              <a:buSzPts val="2040"/>
              <a:buChar char="○"/>
            </a:pPr>
            <a:r>
              <a:rPr lang="en-US" sz="2040"/>
              <a:t>2-2: Conduct model calibration with learnt temperature </a:t>
            </a:r>
            <a:endParaRPr/>
          </a:p>
          <a:p>
            <a:pPr indent="-99059" lvl="1" marL="685800" rtl="0" algn="l">
              <a:lnSpc>
                <a:spcPct val="80000"/>
              </a:lnSpc>
              <a:spcBef>
                <a:spcPts val="500"/>
              </a:spcBef>
              <a:spcAft>
                <a:spcPts val="0"/>
              </a:spcAft>
              <a:buClr>
                <a:schemeClr val="dk1"/>
              </a:buClr>
              <a:buSzPts val="2040"/>
              <a:buNone/>
            </a:pPr>
            <a:r>
              <a:t/>
            </a:r>
            <a:endParaRPr sz="2040"/>
          </a:p>
          <a:p>
            <a:pPr indent="-228600" lvl="0" marL="228600" rtl="0" algn="l">
              <a:lnSpc>
                <a:spcPct val="80000"/>
              </a:lnSpc>
              <a:spcBef>
                <a:spcPts val="1000"/>
              </a:spcBef>
              <a:spcAft>
                <a:spcPts val="0"/>
              </a:spcAft>
              <a:buClr>
                <a:schemeClr val="dk1"/>
              </a:buClr>
              <a:buSzPts val="2380"/>
              <a:buChar char="●"/>
            </a:pPr>
            <a:r>
              <a:rPr lang="en-US" sz="2380"/>
              <a:t>Task 3: Write ECE for model visualization (30 mins)</a:t>
            </a:r>
            <a:endParaRPr/>
          </a:p>
          <a:p>
            <a:pPr indent="-228600" lvl="1" marL="685800" rtl="0" algn="l">
              <a:lnSpc>
                <a:spcPct val="80000"/>
              </a:lnSpc>
              <a:spcBef>
                <a:spcPts val="500"/>
              </a:spcBef>
              <a:spcAft>
                <a:spcPts val="0"/>
              </a:spcAft>
              <a:buClr>
                <a:schemeClr val="dk1"/>
              </a:buClr>
              <a:buSzPts val="2040"/>
              <a:buChar char="○"/>
            </a:pPr>
            <a:r>
              <a:rPr lang="en-US" sz="2040"/>
              <a:t>“ECE” function in “scaling_utils.py”</a:t>
            </a:r>
            <a:endParaRPr/>
          </a:p>
          <a:p>
            <a:pPr indent="-99059" lvl="1" marL="685800" rtl="0" algn="l">
              <a:lnSpc>
                <a:spcPct val="80000"/>
              </a:lnSpc>
              <a:spcBef>
                <a:spcPts val="500"/>
              </a:spcBef>
              <a:spcAft>
                <a:spcPts val="0"/>
              </a:spcAft>
              <a:buClr>
                <a:schemeClr val="dk1"/>
              </a:buClr>
              <a:buSzPts val="2040"/>
              <a:buNone/>
            </a:pPr>
            <a:r>
              <a:t/>
            </a:r>
            <a:endParaRPr sz="2040"/>
          </a:p>
          <a:p>
            <a:pPr indent="-77470" lvl="0" marL="228600" rtl="0" algn="l">
              <a:lnSpc>
                <a:spcPct val="80000"/>
              </a:lnSpc>
              <a:spcBef>
                <a:spcPts val="1000"/>
              </a:spcBef>
              <a:spcAft>
                <a:spcPts val="0"/>
              </a:spcAft>
              <a:buClr>
                <a:schemeClr val="dk1"/>
              </a:buClr>
              <a:buSzPts val="2380"/>
              <a:buNone/>
            </a:pPr>
            <a:r>
              <a:t/>
            </a:r>
            <a:endParaRPr sz="2380"/>
          </a:p>
          <a:p>
            <a:pPr indent="-99059" lvl="1" marL="685800" rtl="0" algn="l">
              <a:lnSpc>
                <a:spcPct val="80000"/>
              </a:lnSpc>
              <a:spcBef>
                <a:spcPts val="500"/>
              </a:spcBef>
              <a:spcAft>
                <a:spcPts val="0"/>
              </a:spcAft>
              <a:buClr>
                <a:schemeClr val="dk1"/>
              </a:buClr>
              <a:buSzPts val="2040"/>
              <a:buNone/>
            </a:pPr>
            <a:r>
              <a:t/>
            </a:r>
            <a:endParaRPr sz="2040"/>
          </a:p>
          <a:p>
            <a:pPr indent="-99059" lvl="1" marL="685800" rtl="0" algn="l">
              <a:lnSpc>
                <a:spcPct val="80000"/>
              </a:lnSpc>
              <a:spcBef>
                <a:spcPts val="500"/>
              </a:spcBef>
              <a:spcAft>
                <a:spcPts val="0"/>
              </a:spcAft>
              <a:buClr>
                <a:schemeClr val="dk1"/>
              </a:buClr>
              <a:buSzPts val="2040"/>
              <a:buNone/>
            </a:pPr>
            <a:r>
              <a:t/>
            </a:r>
            <a:endParaRPr sz="2040"/>
          </a:p>
          <a:p>
            <a:pPr indent="-99059" lvl="1" marL="685800" rtl="0" algn="l">
              <a:lnSpc>
                <a:spcPct val="80000"/>
              </a:lnSpc>
              <a:spcBef>
                <a:spcPts val="500"/>
              </a:spcBef>
              <a:spcAft>
                <a:spcPts val="0"/>
              </a:spcAft>
              <a:buClr>
                <a:schemeClr val="dk1"/>
              </a:buClr>
              <a:buSzPts val="2040"/>
              <a:buNone/>
            </a:pPr>
            <a:r>
              <a:t/>
            </a:r>
            <a:endParaRPr sz="204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g635bb6bd70_4_28"/>
          <p:cNvSpPr txBox="1"/>
          <p:nvPr>
            <p:ph idx="2" type="body"/>
          </p:nvPr>
        </p:nvSpPr>
        <p:spPr>
          <a:xfrm>
            <a:off x="306060" y="326309"/>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Overview</a:t>
            </a:r>
            <a:endParaRPr/>
          </a:p>
        </p:txBody>
      </p:sp>
      <p:sp>
        <p:nvSpPr>
          <p:cNvPr id="148" name="Google Shape;148;g635bb6bd70_4_28"/>
          <p:cNvSpPr txBox="1"/>
          <p:nvPr>
            <p:ph idx="4" type="body"/>
          </p:nvPr>
        </p:nvSpPr>
        <p:spPr>
          <a:xfrm>
            <a:off x="300211" y="2097681"/>
            <a:ext cx="10815600" cy="3853500"/>
          </a:xfrm>
          <a:prstGeom prst="rect">
            <a:avLst/>
          </a:prstGeom>
          <a:ln cap="flat" cmpd="sng" w="9525">
            <a:solidFill>
              <a:srgbClr val="434343"/>
            </a:solidFill>
            <a:prstDash val="solid"/>
            <a:round/>
            <a:headEnd len="sm" w="sm" type="none"/>
            <a:tailEnd len="sm" w="sm" type="none"/>
          </a:ln>
        </p:spPr>
        <p:txBody>
          <a:bodyPr anchorCtr="0" anchor="t" bIns="45700" lIns="91425" spcFirstLastPara="1" rIns="91425" wrap="square" tIns="45700">
            <a:noAutofit/>
          </a:bodyPr>
          <a:lstStyle/>
          <a:p>
            <a:pPr indent="0" lvl="0" marL="0" rtl="0" algn="l">
              <a:spcBef>
                <a:spcPts val="1100"/>
              </a:spcBef>
              <a:spcAft>
                <a:spcPts val="0"/>
              </a:spcAft>
              <a:buNone/>
            </a:pPr>
            <a:r>
              <a:t/>
            </a:r>
            <a:endParaRPr/>
          </a:p>
          <a:p>
            <a:pPr indent="-355600" lvl="0" marL="457200" rtl="0" algn="l">
              <a:spcBef>
                <a:spcPts val="1100"/>
              </a:spcBef>
              <a:spcAft>
                <a:spcPts val="0"/>
              </a:spcAft>
              <a:buSzPts val="2000"/>
              <a:buAutoNum type="arabicPeriod"/>
            </a:pPr>
            <a:r>
              <a:rPr lang="en-US"/>
              <a:t>10 a.m. - 12 p.m. - Chris </a:t>
            </a:r>
            <a:r>
              <a:rPr lang="en-US"/>
              <a:t>will</a:t>
            </a:r>
            <a:r>
              <a:rPr lang="en-US"/>
              <a:t> first introduce the </a:t>
            </a:r>
            <a:r>
              <a:rPr lang="en-US"/>
              <a:t>principles of deep learning models and concepts including neural network and convolutional neural network (CNN). </a:t>
            </a:r>
            <a:endParaRPr/>
          </a:p>
          <a:p>
            <a:pPr indent="-355600" lvl="0" marL="457200" rtl="0" algn="l">
              <a:spcBef>
                <a:spcPts val="0"/>
              </a:spcBef>
              <a:spcAft>
                <a:spcPts val="0"/>
              </a:spcAft>
              <a:buSzPts val="2000"/>
              <a:buAutoNum type="arabicPeriod"/>
            </a:pPr>
            <a:r>
              <a:rPr lang="en-US"/>
              <a:t>12 p.m. - 12:45 p.m. - Lunch break</a:t>
            </a:r>
            <a:endParaRPr/>
          </a:p>
          <a:p>
            <a:pPr indent="-355600" lvl="0" marL="457200" rtl="0" algn="l">
              <a:spcBef>
                <a:spcPts val="0"/>
              </a:spcBef>
              <a:spcAft>
                <a:spcPts val="0"/>
              </a:spcAft>
              <a:buSzPts val="2000"/>
              <a:buAutoNum type="arabicPeriod"/>
            </a:pPr>
            <a:r>
              <a:rPr lang="en-US"/>
              <a:t>12: 45 p.m. - 2:30 p.m. - Then Zongyuan will cover a case study about how to modify and implement a deep learning based calibration module to fit the research aim. </a:t>
            </a:r>
            <a:endParaRPr/>
          </a:p>
          <a:p>
            <a:pPr indent="-355600" lvl="0" marL="457200" rtl="0" algn="l">
              <a:spcBef>
                <a:spcPts val="0"/>
              </a:spcBef>
              <a:spcAft>
                <a:spcPts val="0"/>
              </a:spcAft>
              <a:buSzPts val="2000"/>
              <a:buAutoNum type="arabicPeriod"/>
            </a:pPr>
            <a:r>
              <a:rPr lang="en-US"/>
              <a:t>2:30 p.m. - 4 p.m. - Lastly, we will go through a few best practices on how to use the high-performance computing (HPC) cluster to request GPUs and accelerate the training speed of the deep learning model</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g635bb6bd70_1_446"/>
          <p:cNvSpPr txBox="1"/>
          <p:nvPr>
            <p:ph idx="2" type="body"/>
          </p:nvPr>
        </p:nvSpPr>
        <p:spPr>
          <a:xfrm>
            <a:off x="370485" y="4463086"/>
            <a:ext cx="5649300" cy="4095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b="1" lang="en-US" sz="3000">
                <a:solidFill>
                  <a:srgbClr val="434343"/>
                </a:solidFill>
                <a:latin typeface="Arial"/>
                <a:ea typeface="Arial"/>
                <a:cs typeface="Arial"/>
                <a:sym typeface="Arial"/>
              </a:rPr>
              <a:t>Gin Tan</a:t>
            </a:r>
            <a:endParaRPr b="1" sz="3000">
              <a:solidFill>
                <a:srgbClr val="434343"/>
              </a:solidFill>
              <a:latin typeface="Arial"/>
              <a:ea typeface="Arial"/>
              <a:cs typeface="Arial"/>
              <a:sym typeface="Arial"/>
            </a:endParaRPr>
          </a:p>
        </p:txBody>
      </p:sp>
      <p:sp>
        <p:nvSpPr>
          <p:cNvPr id="272" name="Google Shape;272;g635bb6bd70_1_446"/>
          <p:cNvSpPr txBox="1"/>
          <p:nvPr>
            <p:ph idx="3" type="body"/>
          </p:nvPr>
        </p:nvSpPr>
        <p:spPr>
          <a:xfrm>
            <a:off x="378808" y="1959605"/>
            <a:ext cx="6012300" cy="11805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Working on a cluster</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g635bb6bd70_9_43"/>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Job scheduler</a:t>
            </a:r>
            <a:endParaRPr/>
          </a:p>
        </p:txBody>
      </p:sp>
      <p:pic>
        <p:nvPicPr>
          <p:cNvPr id="278" name="Google Shape;278;g635bb6bd70_9_43"/>
          <p:cNvPicPr preferRelativeResize="0"/>
          <p:nvPr/>
        </p:nvPicPr>
        <p:blipFill>
          <a:blip r:embed="rId3">
            <a:alphaModFix/>
          </a:blip>
          <a:stretch>
            <a:fillRect/>
          </a:stretch>
        </p:blipFill>
        <p:spPr>
          <a:xfrm>
            <a:off x="408000" y="3820172"/>
            <a:ext cx="3500826" cy="2111718"/>
          </a:xfrm>
          <a:prstGeom prst="rect">
            <a:avLst/>
          </a:prstGeom>
          <a:noFill/>
          <a:ln>
            <a:noFill/>
          </a:ln>
        </p:spPr>
      </p:pic>
      <p:pic>
        <p:nvPicPr>
          <p:cNvPr id="279" name="Google Shape;279;g635bb6bd70_9_43"/>
          <p:cNvPicPr preferRelativeResize="0"/>
          <p:nvPr/>
        </p:nvPicPr>
        <p:blipFill>
          <a:blip r:embed="rId4">
            <a:alphaModFix/>
          </a:blip>
          <a:stretch>
            <a:fillRect/>
          </a:stretch>
        </p:blipFill>
        <p:spPr>
          <a:xfrm>
            <a:off x="8530900" y="3663934"/>
            <a:ext cx="3064925" cy="2424166"/>
          </a:xfrm>
          <a:prstGeom prst="rect">
            <a:avLst/>
          </a:prstGeom>
          <a:noFill/>
          <a:ln>
            <a:noFill/>
          </a:ln>
        </p:spPr>
      </p:pic>
      <p:sp>
        <p:nvSpPr>
          <p:cNvPr id="280" name="Google Shape;280;g635bb6bd70_9_43"/>
          <p:cNvSpPr txBox="1"/>
          <p:nvPr/>
        </p:nvSpPr>
        <p:spPr>
          <a:xfrm>
            <a:off x="1604760" y="1893380"/>
            <a:ext cx="7085700" cy="211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All HPC systems have a queuing system that examines your job requirements and finds available hardware, where it is placed in a queue until it is scheduled to run on a compute node.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More will be covered later, but behind the scenes, schedulers are often considered to be like a game of Tetris...</a:t>
            </a: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g635bb6bd70_1_454"/>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Working on a cluster</a:t>
            </a:r>
            <a:endParaRPr/>
          </a:p>
        </p:txBody>
      </p:sp>
      <p:pic>
        <p:nvPicPr>
          <p:cNvPr id="286" name="Google Shape;286;g635bb6bd70_1_454"/>
          <p:cNvPicPr preferRelativeResize="0"/>
          <p:nvPr/>
        </p:nvPicPr>
        <p:blipFill>
          <a:blip r:embed="rId3">
            <a:alphaModFix/>
          </a:blip>
          <a:stretch>
            <a:fillRect/>
          </a:stretch>
        </p:blipFill>
        <p:spPr>
          <a:xfrm>
            <a:off x="1012325" y="1877150"/>
            <a:ext cx="9936277" cy="40168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g635bb6bd70_1_0"/>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Inside a compute node</a:t>
            </a:r>
            <a:endParaRPr/>
          </a:p>
        </p:txBody>
      </p:sp>
      <p:pic>
        <p:nvPicPr>
          <p:cNvPr descr="page15image1795104" id="292" name="Google Shape;292;g635bb6bd70_1_0"/>
          <p:cNvPicPr preferRelativeResize="0"/>
          <p:nvPr/>
        </p:nvPicPr>
        <p:blipFill rotWithShape="1">
          <a:blip r:embed="rId3">
            <a:alphaModFix/>
          </a:blip>
          <a:srcRect b="0" l="0" r="0" t="0"/>
          <a:stretch/>
        </p:blipFill>
        <p:spPr>
          <a:xfrm>
            <a:off x="5983924" y="1175300"/>
            <a:ext cx="3935283" cy="2448612"/>
          </a:xfrm>
          <a:prstGeom prst="rect">
            <a:avLst/>
          </a:prstGeom>
          <a:noFill/>
          <a:ln>
            <a:noFill/>
          </a:ln>
        </p:spPr>
      </p:pic>
      <p:sp>
        <p:nvSpPr>
          <p:cNvPr id="293" name="Google Shape;293;g635bb6bd70_1_0"/>
          <p:cNvSpPr/>
          <p:nvPr/>
        </p:nvSpPr>
        <p:spPr>
          <a:xfrm>
            <a:off x="408000" y="1552575"/>
            <a:ext cx="5006700" cy="1586100"/>
          </a:xfrm>
          <a:prstGeom prst="rect">
            <a:avLst/>
          </a:prstGeom>
          <a:noFill/>
          <a:ln>
            <a:noFill/>
          </a:ln>
        </p:spPr>
        <p:txBody>
          <a:bodyPr anchorCtr="0" anchor="t" bIns="39550" lIns="79125" spcFirstLastPara="1" rIns="79125" wrap="square" tIns="39550">
            <a:noAutofit/>
          </a:bodyPr>
          <a:lstStyle/>
          <a:p>
            <a:pPr indent="-330200" lvl="0" marL="457200" marR="0" rtl="0" algn="l">
              <a:spcBef>
                <a:spcPts val="0"/>
              </a:spcBef>
              <a:spcAft>
                <a:spcPts val="0"/>
              </a:spcAft>
              <a:buClr>
                <a:srgbClr val="000000"/>
              </a:buClr>
              <a:buSzPts val="1600"/>
              <a:buFont typeface="Arimo"/>
              <a:buChar char="●"/>
            </a:pPr>
            <a:r>
              <a:rPr lang="en-US" sz="1600">
                <a:solidFill>
                  <a:srgbClr val="000000"/>
                </a:solidFill>
                <a:latin typeface="Arimo"/>
                <a:ea typeface="Arimo"/>
                <a:cs typeface="Arimo"/>
                <a:sym typeface="Arimo"/>
              </a:rPr>
              <a:t>Each compute node has one or more CPUs: </a:t>
            </a:r>
            <a:endParaRPr sz="1600">
              <a:solidFill>
                <a:srgbClr val="000000"/>
              </a:solidFill>
              <a:latin typeface="Arial"/>
              <a:ea typeface="Arial"/>
              <a:cs typeface="Arial"/>
              <a:sym typeface="Arial"/>
            </a:endParaRPr>
          </a:p>
          <a:p>
            <a:pPr indent="-330200" lvl="0" marL="457200" marR="0" rtl="0" algn="l">
              <a:spcBef>
                <a:spcPts val="0"/>
              </a:spcBef>
              <a:spcAft>
                <a:spcPts val="0"/>
              </a:spcAft>
              <a:buClr>
                <a:srgbClr val="000000"/>
              </a:buClr>
              <a:buSzPts val="1600"/>
              <a:buFont typeface="Arimo"/>
              <a:buChar char="●"/>
            </a:pPr>
            <a:r>
              <a:rPr lang="en-US" sz="1600">
                <a:solidFill>
                  <a:srgbClr val="000000"/>
                </a:solidFill>
                <a:latin typeface="Arimo"/>
                <a:ea typeface="Arimo"/>
                <a:cs typeface="Arimo"/>
                <a:sym typeface="Arimo"/>
              </a:rPr>
              <a:t>Each CPU has multiple cores </a:t>
            </a:r>
            <a:endParaRPr sz="1600"/>
          </a:p>
          <a:p>
            <a:pPr indent="-330200" lvl="0" marL="457200" marR="0" rtl="0" algn="l">
              <a:spcBef>
                <a:spcPts val="0"/>
              </a:spcBef>
              <a:spcAft>
                <a:spcPts val="0"/>
              </a:spcAft>
              <a:buClr>
                <a:srgbClr val="000000"/>
              </a:buClr>
              <a:buSzPts val="1600"/>
              <a:buFont typeface="Arimo"/>
              <a:buChar char="●"/>
            </a:pPr>
            <a:r>
              <a:rPr lang="en-US" sz="1600">
                <a:solidFill>
                  <a:srgbClr val="000000"/>
                </a:solidFill>
                <a:latin typeface="Arimo"/>
                <a:ea typeface="Arimo"/>
                <a:cs typeface="Arimo"/>
                <a:sym typeface="Arimo"/>
              </a:rPr>
              <a:t>Each CPU has memory attached to it </a:t>
            </a:r>
            <a:endParaRPr sz="1600"/>
          </a:p>
          <a:p>
            <a:pPr indent="-330200" lvl="0" marL="457200" marR="0" rtl="0" algn="l">
              <a:spcBef>
                <a:spcPts val="0"/>
              </a:spcBef>
              <a:spcAft>
                <a:spcPts val="0"/>
              </a:spcAft>
              <a:buClr>
                <a:srgbClr val="000000"/>
              </a:buClr>
              <a:buSzPts val="1600"/>
              <a:buFont typeface="Arimo"/>
              <a:buChar char="●"/>
            </a:pPr>
            <a:r>
              <a:rPr lang="en-US" sz="1600">
                <a:solidFill>
                  <a:srgbClr val="000000"/>
                </a:solidFill>
                <a:latin typeface="Arimo"/>
                <a:ea typeface="Arimo"/>
                <a:cs typeface="Arimo"/>
                <a:sym typeface="Arimo"/>
              </a:rPr>
              <a:t>Each node has an external network connection </a:t>
            </a:r>
            <a:endParaRPr sz="1600">
              <a:solidFill>
                <a:srgbClr val="000000"/>
              </a:solidFill>
              <a:latin typeface="Arimo"/>
              <a:ea typeface="Arimo"/>
              <a:cs typeface="Arimo"/>
              <a:sym typeface="Arimo"/>
            </a:endParaRPr>
          </a:p>
          <a:p>
            <a:pPr indent="-330200" lvl="0" marL="457200" marR="0" rtl="0" algn="l">
              <a:spcBef>
                <a:spcPts val="0"/>
              </a:spcBef>
              <a:spcAft>
                <a:spcPts val="0"/>
              </a:spcAft>
              <a:buSzPts val="1600"/>
              <a:buFont typeface="Arimo"/>
              <a:buChar char="●"/>
            </a:pPr>
            <a:r>
              <a:rPr lang="en-US" sz="1600">
                <a:latin typeface="Arimo"/>
                <a:ea typeface="Arimo"/>
                <a:cs typeface="Arimo"/>
                <a:sym typeface="Arimo"/>
              </a:rPr>
              <a:t>Nodes are connected together using interconnect</a:t>
            </a:r>
            <a:endParaRPr sz="1600">
              <a:latin typeface="Arimo"/>
              <a:ea typeface="Arimo"/>
              <a:cs typeface="Arimo"/>
              <a:sym typeface="Arimo"/>
            </a:endParaRPr>
          </a:p>
          <a:p>
            <a:pPr indent="-330200" lvl="0" marL="457200" marR="0" rtl="0" algn="l">
              <a:spcBef>
                <a:spcPts val="0"/>
              </a:spcBef>
              <a:spcAft>
                <a:spcPts val="0"/>
              </a:spcAft>
              <a:buClr>
                <a:srgbClr val="000000"/>
              </a:buClr>
              <a:buSzPts val="1600"/>
              <a:buFont typeface="Arimo"/>
              <a:buChar char="●"/>
            </a:pPr>
            <a:r>
              <a:rPr lang="en-US" sz="1600">
                <a:solidFill>
                  <a:srgbClr val="000000"/>
                </a:solidFill>
                <a:latin typeface="Arimo"/>
                <a:ea typeface="Arimo"/>
                <a:cs typeface="Arimo"/>
                <a:sym typeface="Arimo"/>
              </a:rPr>
              <a:t>Some systems have accelerators (e.g. GPUs) </a:t>
            </a:r>
            <a:endParaRPr sz="1400">
              <a:solidFill>
                <a:srgbClr val="000000"/>
              </a:solidFill>
              <a:latin typeface="Arimo"/>
              <a:ea typeface="Arimo"/>
              <a:cs typeface="Arimo"/>
              <a:sym typeface="Arimo"/>
            </a:endParaRPr>
          </a:p>
        </p:txBody>
      </p:sp>
      <p:sp>
        <p:nvSpPr>
          <p:cNvPr id="294" name="Google Shape;294;g635bb6bd70_1_0"/>
          <p:cNvSpPr/>
          <p:nvPr/>
        </p:nvSpPr>
        <p:spPr>
          <a:xfrm>
            <a:off x="8645212" y="1323709"/>
            <a:ext cx="339900" cy="344700"/>
          </a:xfrm>
          <a:prstGeom prst="donut">
            <a:avLst>
              <a:gd fmla="val 5646" name="adj"/>
            </a:avLst>
          </a:prstGeom>
          <a:solidFill>
            <a:srgbClr val="2D2D8A"/>
          </a:solidFill>
          <a:ln cap="flat" cmpd="sng" w="19050">
            <a:solidFill>
              <a:srgbClr val="2D2D8A"/>
            </a:solidFill>
            <a:prstDash val="solid"/>
            <a:round/>
            <a:headEnd len="sm" w="sm" type="none"/>
            <a:tailEnd len="sm" w="sm" type="none"/>
          </a:ln>
        </p:spPr>
        <p:txBody>
          <a:bodyPr anchorCtr="0" anchor="ctr" bIns="39550" lIns="79125" spcFirstLastPara="1" rIns="79125" wrap="square" tIns="39550">
            <a:noAutofit/>
          </a:bodyPr>
          <a:lstStyle/>
          <a:p>
            <a:pPr indent="0" lvl="0" marL="0" marR="0" rtl="0" algn="ctr">
              <a:spcBef>
                <a:spcPts val="0"/>
              </a:spcBef>
              <a:spcAft>
                <a:spcPts val="0"/>
              </a:spcAft>
              <a:buNone/>
            </a:pPr>
            <a:r>
              <a:t/>
            </a:r>
            <a:endParaRPr sz="1600">
              <a:solidFill>
                <a:srgbClr val="000000"/>
              </a:solidFill>
              <a:latin typeface="Arial"/>
              <a:ea typeface="Arial"/>
              <a:cs typeface="Arial"/>
              <a:sym typeface="Arial"/>
            </a:endParaRPr>
          </a:p>
        </p:txBody>
      </p:sp>
      <p:pic>
        <p:nvPicPr>
          <p:cNvPr id="295" name="Google Shape;295;g635bb6bd70_1_0"/>
          <p:cNvPicPr preferRelativeResize="0"/>
          <p:nvPr/>
        </p:nvPicPr>
        <p:blipFill rotWithShape="1">
          <a:blip r:embed="rId4">
            <a:alphaModFix/>
          </a:blip>
          <a:srcRect b="0" l="0" r="0" t="0"/>
          <a:stretch/>
        </p:blipFill>
        <p:spPr>
          <a:xfrm>
            <a:off x="5888325" y="3822031"/>
            <a:ext cx="4420675" cy="2297894"/>
          </a:xfrm>
          <a:prstGeom prst="rect">
            <a:avLst/>
          </a:prstGeom>
          <a:noFill/>
          <a:ln>
            <a:noFill/>
          </a:ln>
        </p:spPr>
      </p:pic>
      <p:pic>
        <p:nvPicPr>
          <p:cNvPr descr="page14image3009248" id="296" name="Google Shape;296;g635bb6bd70_1_0"/>
          <p:cNvPicPr preferRelativeResize="0"/>
          <p:nvPr/>
        </p:nvPicPr>
        <p:blipFill rotWithShape="1">
          <a:blip r:embed="rId5">
            <a:alphaModFix/>
          </a:blip>
          <a:srcRect b="0" l="0" r="0" t="0"/>
          <a:stretch/>
        </p:blipFill>
        <p:spPr>
          <a:xfrm>
            <a:off x="1954300" y="3540850"/>
            <a:ext cx="3460300" cy="25554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g635bb6bd70_4_47"/>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MASSIVE M3</a:t>
            </a:r>
            <a:endParaRPr/>
          </a:p>
        </p:txBody>
      </p:sp>
      <p:sp>
        <p:nvSpPr>
          <p:cNvPr id="302" name="Google Shape;302;g635bb6bd70_4_47"/>
          <p:cNvSpPr txBox="1"/>
          <p:nvPr/>
        </p:nvSpPr>
        <p:spPr>
          <a:xfrm>
            <a:off x="408000" y="1528475"/>
            <a:ext cx="9724200" cy="4156200"/>
          </a:xfrm>
          <a:prstGeom prst="rect">
            <a:avLst/>
          </a:prstGeom>
          <a:noFill/>
          <a:ln>
            <a:noFill/>
          </a:ln>
        </p:spPr>
        <p:txBody>
          <a:bodyPr anchorCtr="0" anchor="t" bIns="91425" lIns="91425" spcFirstLastPara="1" rIns="91425" wrap="square" tIns="91425">
            <a:noAutofit/>
          </a:bodyPr>
          <a:lstStyle/>
          <a:p>
            <a:pPr indent="-381000" lvl="0" marL="457200" rtl="0" algn="l">
              <a:lnSpc>
                <a:spcPct val="115000"/>
              </a:lnSpc>
              <a:spcBef>
                <a:spcPts val="1200"/>
              </a:spcBef>
              <a:spcAft>
                <a:spcPts val="0"/>
              </a:spcAft>
              <a:buClr>
                <a:srgbClr val="434343"/>
              </a:buClr>
              <a:buSzPts val="2400"/>
              <a:buChar char="●"/>
            </a:pPr>
            <a:r>
              <a:rPr lang="en-US" sz="2400">
                <a:solidFill>
                  <a:srgbClr val="434343"/>
                </a:solidFill>
              </a:rPr>
              <a:t>Total number of cores: 5,288</a:t>
            </a:r>
            <a:endParaRPr sz="2400">
              <a:solidFill>
                <a:srgbClr val="434343"/>
              </a:solidFill>
            </a:endParaRPr>
          </a:p>
          <a:p>
            <a:pPr indent="-381000" lvl="0" marL="457200" rtl="0" algn="l">
              <a:lnSpc>
                <a:spcPct val="115000"/>
              </a:lnSpc>
              <a:spcBef>
                <a:spcPts val="0"/>
              </a:spcBef>
              <a:spcAft>
                <a:spcPts val="0"/>
              </a:spcAft>
              <a:buClr>
                <a:srgbClr val="434343"/>
              </a:buClr>
              <a:buSzPts val="2400"/>
              <a:buChar char="●"/>
            </a:pPr>
            <a:r>
              <a:rPr lang="en-US" sz="2400">
                <a:solidFill>
                  <a:srgbClr val="434343"/>
                </a:solidFill>
              </a:rPr>
              <a:t>Total number of GPU cores: 1,115,648 CUDA cores</a:t>
            </a:r>
            <a:endParaRPr sz="2400">
              <a:solidFill>
                <a:srgbClr val="434343"/>
              </a:solidFill>
            </a:endParaRPr>
          </a:p>
          <a:p>
            <a:pPr indent="-381000" lvl="0" marL="457200" rtl="0" algn="l">
              <a:lnSpc>
                <a:spcPct val="115000"/>
              </a:lnSpc>
              <a:spcBef>
                <a:spcPts val="0"/>
              </a:spcBef>
              <a:spcAft>
                <a:spcPts val="0"/>
              </a:spcAft>
              <a:buClr>
                <a:srgbClr val="434343"/>
              </a:buClr>
              <a:buSzPts val="2400"/>
              <a:buChar char="●"/>
            </a:pPr>
            <a:r>
              <a:rPr lang="en-US" sz="2400">
                <a:solidFill>
                  <a:srgbClr val="434343"/>
                </a:solidFill>
              </a:rPr>
              <a:t>Supported GPU: Nvidia Tesla K80, K1, P4, P100, V100</a:t>
            </a:r>
            <a:endParaRPr sz="2400">
              <a:solidFill>
                <a:srgbClr val="434343"/>
              </a:solidFill>
            </a:endParaRPr>
          </a:p>
          <a:p>
            <a:pPr indent="-381000" lvl="0" marL="457200" rtl="0" algn="l">
              <a:lnSpc>
                <a:spcPct val="115000"/>
              </a:lnSpc>
              <a:spcBef>
                <a:spcPts val="0"/>
              </a:spcBef>
              <a:spcAft>
                <a:spcPts val="0"/>
              </a:spcAft>
              <a:buClr>
                <a:srgbClr val="434343"/>
              </a:buClr>
              <a:buSzPts val="2400"/>
              <a:buChar char="●"/>
            </a:pPr>
            <a:r>
              <a:rPr lang="en-US" sz="2400">
                <a:solidFill>
                  <a:srgbClr val="434343"/>
                </a:solidFill>
              </a:rPr>
              <a:t>Storage capacity: 2.9 PBytes Lustre parallel file system</a:t>
            </a:r>
            <a:endParaRPr sz="2400">
              <a:solidFill>
                <a:srgbClr val="434343"/>
              </a:solidFill>
            </a:endParaRPr>
          </a:p>
          <a:p>
            <a:pPr indent="-381000" lvl="0" marL="457200" rtl="0" algn="l">
              <a:lnSpc>
                <a:spcPct val="115000"/>
              </a:lnSpc>
              <a:spcBef>
                <a:spcPts val="0"/>
              </a:spcBef>
              <a:spcAft>
                <a:spcPts val="0"/>
              </a:spcAft>
              <a:buClr>
                <a:srgbClr val="434343"/>
              </a:buClr>
              <a:buSzPts val="2400"/>
              <a:buChar char="●"/>
            </a:pPr>
            <a:r>
              <a:rPr lang="en-US" sz="2400">
                <a:solidFill>
                  <a:srgbClr val="434343"/>
                </a:solidFill>
              </a:rPr>
              <a:t>Interconnect: 100 Gb/s Ethernet Mellanox Spectrum network</a:t>
            </a:r>
            <a:endParaRPr sz="2400">
              <a:solidFill>
                <a:srgbClr val="434343"/>
              </a:solidFill>
            </a:endParaRPr>
          </a:p>
          <a:p>
            <a:pPr indent="0" lvl="0" marL="0" rtl="0" algn="l">
              <a:lnSpc>
                <a:spcPct val="115000"/>
              </a:lnSpc>
              <a:spcBef>
                <a:spcPts val="1200"/>
              </a:spcBef>
              <a:spcAft>
                <a:spcPts val="0"/>
              </a:spcAft>
              <a:buNone/>
            </a:pPr>
            <a:r>
              <a:rPr lang="en-US" sz="2400">
                <a:solidFill>
                  <a:srgbClr val="434343"/>
                </a:solidFill>
              </a:rPr>
              <a:t>M3 utilises the SLURM scheduler to manage the resources with five partitions/queue available to users, with different configurations to suit a variety of computational requirements.</a:t>
            </a:r>
            <a:endParaRPr sz="2400" u="sng">
              <a:solidFill>
                <a:srgbClr val="434343"/>
              </a:solidFill>
              <a:hlinkClick r:id="rId3"/>
            </a:endParaRPr>
          </a:p>
        </p:txBody>
      </p:sp>
      <p:pic>
        <p:nvPicPr>
          <p:cNvPr id="303" name="Google Shape;303;g635bb6bd70_4_47"/>
          <p:cNvPicPr preferRelativeResize="0"/>
          <p:nvPr/>
        </p:nvPicPr>
        <p:blipFill>
          <a:blip r:embed="rId4">
            <a:alphaModFix/>
          </a:blip>
          <a:stretch>
            <a:fillRect/>
          </a:stretch>
        </p:blipFill>
        <p:spPr>
          <a:xfrm>
            <a:off x="8628500" y="221000"/>
            <a:ext cx="3329250" cy="13074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g635bb6bd70_4_57"/>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MASSIVE M3 - continued</a:t>
            </a:r>
            <a:endParaRPr/>
          </a:p>
        </p:txBody>
      </p:sp>
      <p:sp>
        <p:nvSpPr>
          <p:cNvPr id="309" name="Google Shape;309;g635bb6bd70_4_57"/>
          <p:cNvSpPr txBox="1"/>
          <p:nvPr/>
        </p:nvSpPr>
        <p:spPr>
          <a:xfrm>
            <a:off x="408000" y="1452800"/>
            <a:ext cx="10140300" cy="4466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US" sz="2400">
                <a:solidFill>
                  <a:srgbClr val="434343"/>
                </a:solidFill>
              </a:rPr>
              <a:t>All users need to belong to a project, overseen by a CI (Chief Investigator)</a:t>
            </a:r>
            <a:endParaRPr sz="2400">
              <a:solidFill>
                <a:srgbClr val="434343"/>
              </a:solidFill>
            </a:endParaRPr>
          </a:p>
          <a:p>
            <a:pPr indent="0" lvl="0" marL="0" rtl="0" algn="l">
              <a:spcBef>
                <a:spcPts val="0"/>
              </a:spcBef>
              <a:spcAft>
                <a:spcPts val="0"/>
              </a:spcAft>
              <a:buNone/>
            </a:pPr>
            <a:r>
              <a:t/>
            </a:r>
            <a:endParaRPr sz="2400">
              <a:solidFill>
                <a:srgbClr val="434343"/>
              </a:solidFill>
            </a:endParaRPr>
          </a:p>
          <a:p>
            <a:pPr indent="-381000" lvl="0" marL="457200" rtl="0" algn="l">
              <a:spcBef>
                <a:spcPts val="0"/>
              </a:spcBef>
              <a:spcAft>
                <a:spcPts val="0"/>
              </a:spcAft>
              <a:buClr>
                <a:srgbClr val="434343"/>
              </a:buClr>
              <a:buSzPts val="2400"/>
              <a:buFont typeface="Arial"/>
              <a:buChar char="●"/>
            </a:pPr>
            <a:r>
              <a:rPr lang="en-US" sz="2400">
                <a:solidFill>
                  <a:srgbClr val="434343"/>
                </a:solidFill>
              </a:rPr>
              <a:t>All users are given a fairshare of the cluster (a.k.a. account)</a:t>
            </a:r>
            <a:endParaRPr sz="2400">
              <a:solidFill>
                <a:srgbClr val="434343"/>
              </a:solidFill>
            </a:endParaRPr>
          </a:p>
          <a:p>
            <a:pPr indent="-381000" lvl="0" marL="457200" rtl="0" algn="l">
              <a:spcBef>
                <a:spcPts val="0"/>
              </a:spcBef>
              <a:spcAft>
                <a:spcPts val="0"/>
              </a:spcAft>
              <a:buClr>
                <a:srgbClr val="434343"/>
              </a:buClr>
              <a:buSzPts val="2400"/>
              <a:buFont typeface="Arial"/>
              <a:buChar char="●"/>
            </a:pPr>
            <a:r>
              <a:rPr lang="en-US" sz="2400">
                <a:solidFill>
                  <a:srgbClr val="434343"/>
                </a:solidFill>
              </a:rPr>
              <a:t>All compute nodes run Linux distribution - Centos 7</a:t>
            </a:r>
            <a:endParaRPr sz="2400">
              <a:solidFill>
                <a:srgbClr val="434343"/>
              </a:solidFill>
            </a:endParaRPr>
          </a:p>
          <a:p>
            <a:pPr indent="-381000" lvl="0" marL="457200" rtl="0" algn="l">
              <a:spcBef>
                <a:spcPts val="0"/>
              </a:spcBef>
              <a:spcAft>
                <a:spcPts val="0"/>
              </a:spcAft>
              <a:buClr>
                <a:srgbClr val="434343"/>
              </a:buClr>
              <a:buSzPts val="2400"/>
              <a:buFont typeface="Arial"/>
              <a:buChar char="●"/>
            </a:pPr>
            <a:r>
              <a:rPr lang="en-US" sz="2400">
                <a:solidFill>
                  <a:srgbClr val="434343"/>
                </a:solidFill>
              </a:rPr>
              <a:t>We use container technology extensively to support software run by other operating systems</a:t>
            </a:r>
            <a:endParaRPr sz="2400">
              <a:solidFill>
                <a:srgbClr val="434343"/>
              </a:solidFill>
            </a:endParaRPr>
          </a:p>
          <a:p>
            <a:pPr indent="-381000" lvl="0" marL="457200" rtl="0" algn="l">
              <a:spcBef>
                <a:spcPts val="0"/>
              </a:spcBef>
              <a:spcAft>
                <a:spcPts val="0"/>
              </a:spcAft>
              <a:buClr>
                <a:srgbClr val="434343"/>
              </a:buClr>
              <a:buSzPts val="2400"/>
              <a:buFont typeface="Arial"/>
              <a:buChar char="●"/>
            </a:pPr>
            <a:r>
              <a:rPr lang="en-US" sz="2400">
                <a:solidFill>
                  <a:srgbClr val="434343"/>
                </a:solidFill>
              </a:rPr>
              <a:t>Access to the cluster is normally by a command line interface (via ssh)</a:t>
            </a:r>
            <a:endParaRPr sz="2400">
              <a:solidFill>
                <a:srgbClr val="434343"/>
              </a:solidFill>
            </a:endParaRPr>
          </a:p>
          <a:p>
            <a:pPr indent="0" lvl="0" marL="0" rtl="0" algn="l">
              <a:spcBef>
                <a:spcPts val="0"/>
              </a:spcBef>
              <a:spcAft>
                <a:spcPts val="0"/>
              </a:spcAft>
              <a:buNone/>
            </a:pPr>
            <a:r>
              <a:t/>
            </a:r>
            <a:endParaRPr sz="2400">
              <a:solidFill>
                <a:srgbClr val="434343"/>
              </a:solidFill>
            </a:endParaRPr>
          </a:p>
          <a:p>
            <a:pPr indent="0" lvl="0" marL="0" rtl="0" algn="l">
              <a:spcBef>
                <a:spcPts val="1600"/>
              </a:spcBef>
              <a:spcAft>
                <a:spcPts val="1600"/>
              </a:spcAft>
              <a:buNone/>
            </a:pPr>
            <a:r>
              <a:t/>
            </a:r>
            <a:endParaRPr sz="2400">
              <a:solidFill>
                <a:srgbClr val="43434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Google Shape;314;g635bb6bd70_1_464"/>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sbatch</a:t>
            </a:r>
            <a:endParaRPr/>
          </a:p>
        </p:txBody>
      </p:sp>
      <p:sp>
        <p:nvSpPr>
          <p:cNvPr id="315" name="Google Shape;315;g635bb6bd70_1_464"/>
          <p:cNvSpPr txBox="1"/>
          <p:nvPr/>
        </p:nvSpPr>
        <p:spPr>
          <a:xfrm>
            <a:off x="408000" y="1360350"/>
            <a:ext cx="5340900" cy="50496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US" sz="1800"/>
              <a:t>sbatch submits a batch script to Slurm. </a:t>
            </a:r>
            <a:endParaRPr sz="1800"/>
          </a:p>
          <a:p>
            <a:pPr indent="-342900" lvl="0" marL="457200" rtl="0" algn="l">
              <a:spcBef>
                <a:spcPts val="0"/>
              </a:spcBef>
              <a:spcAft>
                <a:spcPts val="0"/>
              </a:spcAft>
              <a:buSzPts val="1800"/>
              <a:buChar char="●"/>
            </a:pPr>
            <a:r>
              <a:rPr lang="en-US" sz="1800"/>
              <a:t>The batch script may be given to sbatch through a file name on the command line, or if no file name is specified, sbatch will read in a script from standard input. </a:t>
            </a:r>
            <a:endParaRPr sz="1800"/>
          </a:p>
          <a:p>
            <a:pPr indent="-342900" lvl="0" marL="457200" rtl="0" algn="l">
              <a:spcBef>
                <a:spcPts val="0"/>
              </a:spcBef>
              <a:spcAft>
                <a:spcPts val="0"/>
              </a:spcAft>
              <a:buSzPts val="1800"/>
              <a:buChar char="●"/>
            </a:pPr>
            <a:r>
              <a:rPr lang="en-US" sz="1800"/>
              <a:t>The batch script may contain options preceded with "#SBATCH" before any executable commands in the script.</a:t>
            </a:r>
            <a:endParaRPr sz="1800"/>
          </a:p>
          <a:p>
            <a:pPr indent="-342900" lvl="0" marL="457200" rtl="0" algn="l">
              <a:spcBef>
                <a:spcPts val="0"/>
              </a:spcBef>
              <a:spcAft>
                <a:spcPts val="0"/>
              </a:spcAft>
              <a:buSzPts val="1800"/>
              <a:buChar char="●"/>
            </a:pPr>
            <a:r>
              <a:rPr lang="en-US" sz="1800"/>
              <a:t>sbatch exits immediately after the script is successfully transferred to the Slurm controller and assigned a Slurm job ID. </a:t>
            </a:r>
            <a:endParaRPr sz="1800"/>
          </a:p>
          <a:p>
            <a:pPr indent="-342900" lvl="0" marL="457200" rtl="0" algn="l">
              <a:spcBef>
                <a:spcPts val="0"/>
              </a:spcBef>
              <a:spcAft>
                <a:spcPts val="0"/>
              </a:spcAft>
              <a:buSzPts val="1800"/>
              <a:buChar char="●"/>
            </a:pPr>
            <a:r>
              <a:rPr lang="en-US" sz="1800"/>
              <a:t>The batch script is not necessarily granted resources immediately, it may sit in the queue of pending jobs for some time before its required resources become available.</a:t>
            </a:r>
            <a:endParaRPr sz="1800">
              <a:solidFill>
                <a:srgbClr val="46545C"/>
              </a:solidFill>
            </a:endParaRPr>
          </a:p>
          <a:p>
            <a:pPr indent="0" lvl="0" marL="0" rtl="0" algn="l">
              <a:spcBef>
                <a:spcPts val="0"/>
              </a:spcBef>
              <a:spcAft>
                <a:spcPts val="0"/>
              </a:spcAft>
              <a:buNone/>
            </a:pPr>
            <a:r>
              <a:t/>
            </a:r>
            <a:endParaRPr/>
          </a:p>
        </p:txBody>
      </p:sp>
      <p:pic>
        <p:nvPicPr>
          <p:cNvPr id="316" name="Google Shape;316;g635bb6bd70_1_464"/>
          <p:cNvPicPr preferRelativeResize="0"/>
          <p:nvPr/>
        </p:nvPicPr>
        <p:blipFill>
          <a:blip r:embed="rId3">
            <a:alphaModFix/>
          </a:blip>
          <a:stretch>
            <a:fillRect/>
          </a:stretch>
        </p:blipFill>
        <p:spPr>
          <a:xfrm>
            <a:off x="5901300" y="1932098"/>
            <a:ext cx="6138300" cy="2457342"/>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Google Shape;321;g635bb6bd70_4_38"/>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Software modules</a:t>
            </a:r>
            <a:endParaRPr/>
          </a:p>
        </p:txBody>
      </p:sp>
      <p:sp>
        <p:nvSpPr>
          <p:cNvPr id="322" name="Google Shape;322;g635bb6bd70_4_38"/>
          <p:cNvSpPr txBox="1"/>
          <p:nvPr/>
        </p:nvSpPr>
        <p:spPr>
          <a:xfrm>
            <a:off x="408000" y="1738500"/>
            <a:ext cx="10669500" cy="3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1"/>
                </a:solidFill>
              </a:rPr>
              <a:t>To prevent conflicts between software names and versions, applications and libraries are not installed in the standard directory locations. </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n-US" sz="1800">
                <a:solidFill>
                  <a:schemeClr val="dk1"/>
                </a:solidFill>
              </a:rPr>
              <a:t>Modules modify the environment to easily locate software, libraries, documentation, or particular versions of the software </a:t>
            </a:r>
            <a:endParaRPr sz="1800">
              <a:solidFill>
                <a:schemeClr val="dk1"/>
              </a:solidFill>
            </a:endParaRPr>
          </a:p>
        </p:txBody>
      </p:sp>
      <p:sp>
        <p:nvSpPr>
          <p:cNvPr id="323" name="Google Shape;323;g635bb6bd70_4_38"/>
          <p:cNvSpPr/>
          <p:nvPr/>
        </p:nvSpPr>
        <p:spPr>
          <a:xfrm>
            <a:off x="3340200" y="4065075"/>
            <a:ext cx="3188100" cy="276900"/>
          </a:xfrm>
          <a:prstGeom prst="rect">
            <a:avLst/>
          </a:prstGeom>
          <a:noFill/>
          <a:ln>
            <a:noFill/>
          </a:ln>
        </p:spPr>
        <p:txBody>
          <a:bodyPr anchorCtr="0" anchor="t" bIns="39550" lIns="79125" spcFirstLastPara="1" rIns="79125" wrap="square" tIns="39550">
            <a:noAutofit/>
          </a:bodyPr>
          <a:lstStyle/>
          <a:p>
            <a:pPr indent="0" lvl="0" marL="0" marR="0" rtl="0" algn="l">
              <a:spcBef>
                <a:spcPts val="0"/>
              </a:spcBef>
              <a:spcAft>
                <a:spcPts val="0"/>
              </a:spcAft>
              <a:buNone/>
            </a:pPr>
            <a:r>
              <a:rPr b="1" lang="en-US" sz="1800">
                <a:solidFill>
                  <a:srgbClr val="D68902"/>
                </a:solidFill>
              </a:rPr>
              <a:t>module load pytorch </a:t>
            </a:r>
            <a:endParaRPr b="1" sz="1800">
              <a:solidFill>
                <a:srgbClr val="00000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g635bb6bd70_4_80"/>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module command</a:t>
            </a:r>
            <a:endParaRPr/>
          </a:p>
        </p:txBody>
      </p:sp>
      <p:graphicFrame>
        <p:nvGraphicFramePr>
          <p:cNvPr id="329" name="Google Shape;329;g635bb6bd70_4_80"/>
          <p:cNvGraphicFramePr/>
          <p:nvPr/>
        </p:nvGraphicFramePr>
        <p:xfrm>
          <a:off x="983658" y="1634525"/>
          <a:ext cx="3000000" cy="3000000"/>
        </p:xfrm>
        <a:graphic>
          <a:graphicData uri="http://schemas.openxmlformats.org/drawingml/2006/table">
            <a:tbl>
              <a:tblPr>
                <a:noFill/>
                <a:tableStyleId>{31DCE07B-68F4-4A89-9B8A-6F68795B3E09}</a:tableStyleId>
              </a:tblPr>
              <a:tblGrid>
                <a:gridCol w="4725850"/>
                <a:gridCol w="4725850"/>
              </a:tblGrid>
              <a:tr h="431100">
                <a:tc>
                  <a:txBody>
                    <a:bodyPr/>
                    <a:lstStyle/>
                    <a:p>
                      <a:pPr indent="0" lvl="0" marL="0" marR="0" rtl="0" algn="l">
                        <a:spcBef>
                          <a:spcPts val="0"/>
                        </a:spcBef>
                        <a:spcAft>
                          <a:spcPts val="0"/>
                        </a:spcAft>
                        <a:buNone/>
                      </a:pPr>
                      <a:r>
                        <a:rPr b="1" lang="en-US" u="none" cap="none" strike="noStrike">
                          <a:latin typeface="Consolas"/>
                          <a:ea typeface="Consolas"/>
                          <a:cs typeface="Consolas"/>
                          <a:sym typeface="Consolas"/>
                        </a:rPr>
                        <a:t>Command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E5E8E8"/>
                    </a:solidFill>
                  </a:tcPr>
                </a:tc>
                <a:tc>
                  <a:txBody>
                    <a:bodyPr/>
                    <a:lstStyle/>
                    <a:p>
                      <a:pPr indent="0" lvl="0" marL="0" marR="0" rtl="0" algn="l">
                        <a:spcBef>
                          <a:spcPts val="0"/>
                        </a:spcBef>
                        <a:spcAft>
                          <a:spcPts val="0"/>
                        </a:spcAft>
                        <a:buNone/>
                      </a:pPr>
                      <a:r>
                        <a:rPr b="1" lang="en-US">
                          <a:latin typeface="Consolas"/>
                          <a:ea typeface="Consolas"/>
                          <a:cs typeface="Consolas"/>
                          <a:sym typeface="Consolas"/>
                        </a:rPr>
                        <a:t>Description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E5E8E8"/>
                    </a:solidFill>
                  </a:tcPr>
                </a:tc>
              </a:tr>
              <a:tr h="391100">
                <a:tc>
                  <a:txBody>
                    <a:bodyPr/>
                    <a:lstStyle/>
                    <a:p>
                      <a:pPr indent="0" lvl="0" marL="0" marR="0" rtl="0" algn="l">
                        <a:spcBef>
                          <a:spcPts val="0"/>
                        </a:spcBef>
                        <a:spcAft>
                          <a:spcPts val="0"/>
                        </a:spcAft>
                        <a:buNone/>
                      </a:pPr>
                      <a:r>
                        <a:rPr lang="en-US">
                          <a:latin typeface="Consolas"/>
                          <a:ea typeface="Consolas"/>
                          <a:cs typeface="Consolas"/>
                          <a:sym typeface="Consolas"/>
                        </a:rPr>
                        <a:t>module avail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C9CCCE"/>
                    </a:solidFill>
                  </a:tcPr>
                </a:tc>
                <a:tc>
                  <a:txBody>
                    <a:bodyPr/>
                    <a:lstStyle/>
                    <a:p>
                      <a:pPr indent="0" lvl="0" marL="0" marR="0" rtl="0" algn="l">
                        <a:spcBef>
                          <a:spcPts val="0"/>
                        </a:spcBef>
                        <a:spcAft>
                          <a:spcPts val="0"/>
                        </a:spcAft>
                        <a:buNone/>
                      </a:pPr>
                      <a:r>
                        <a:rPr lang="en-US">
                          <a:latin typeface="Consolas"/>
                          <a:ea typeface="Consolas"/>
                          <a:cs typeface="Consolas"/>
                          <a:sym typeface="Consolas"/>
                        </a:rPr>
                        <a:t>Show available modules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C9CCCE"/>
                    </a:solidFill>
                  </a:tcPr>
                </a:tc>
              </a:tr>
              <a:tr h="391100">
                <a:tc>
                  <a:txBody>
                    <a:bodyPr/>
                    <a:lstStyle/>
                    <a:p>
                      <a:pPr indent="0" lvl="0" marL="0" marR="0" rtl="0" algn="l">
                        <a:spcBef>
                          <a:spcPts val="0"/>
                        </a:spcBef>
                        <a:spcAft>
                          <a:spcPts val="0"/>
                        </a:spcAft>
                        <a:buNone/>
                      </a:pPr>
                      <a:r>
                        <a:rPr lang="en-US">
                          <a:latin typeface="Consolas"/>
                          <a:ea typeface="Consolas"/>
                          <a:cs typeface="Consolas"/>
                          <a:sym typeface="Consolas"/>
                        </a:rPr>
                        <a:t>module list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tcPr>
                </a:tc>
                <a:tc>
                  <a:txBody>
                    <a:bodyPr/>
                    <a:lstStyle/>
                    <a:p>
                      <a:pPr indent="0" lvl="0" marL="0" marR="0" rtl="0" algn="l">
                        <a:spcBef>
                          <a:spcPts val="0"/>
                        </a:spcBef>
                        <a:spcAft>
                          <a:spcPts val="0"/>
                        </a:spcAft>
                        <a:buNone/>
                      </a:pPr>
                      <a:r>
                        <a:rPr lang="en-US">
                          <a:latin typeface="Consolas"/>
                          <a:ea typeface="Consolas"/>
                          <a:cs typeface="Consolas"/>
                          <a:sym typeface="Consolas"/>
                        </a:rPr>
                        <a:t>List loaded modules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tcPr>
                </a:tc>
              </a:tr>
              <a:tr h="684425">
                <a:tc>
                  <a:txBody>
                    <a:bodyPr/>
                    <a:lstStyle/>
                    <a:p>
                      <a:pPr indent="0" lvl="0" marL="0" marR="0" rtl="0" algn="l">
                        <a:spcBef>
                          <a:spcPts val="0"/>
                        </a:spcBef>
                        <a:spcAft>
                          <a:spcPts val="0"/>
                        </a:spcAft>
                        <a:buNone/>
                      </a:pPr>
                      <a:r>
                        <a:rPr lang="en-US">
                          <a:latin typeface="Consolas"/>
                          <a:ea typeface="Consolas"/>
                          <a:cs typeface="Consolas"/>
                          <a:sym typeface="Consolas"/>
                        </a:rPr>
                        <a:t>module load </a:t>
                      </a:r>
                      <a:r>
                        <a:rPr b="1" i="1" lang="en-US">
                          <a:latin typeface="Consolas"/>
                          <a:ea typeface="Consolas"/>
                          <a:cs typeface="Consolas"/>
                          <a:sym typeface="Consolas"/>
                        </a:rPr>
                        <a:t>modulename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C9CCCE"/>
                    </a:solidFill>
                  </a:tcPr>
                </a:tc>
                <a:tc>
                  <a:txBody>
                    <a:bodyPr/>
                    <a:lstStyle/>
                    <a:p>
                      <a:pPr indent="0" lvl="0" marL="0" marR="0" rtl="0" algn="l">
                        <a:spcBef>
                          <a:spcPts val="0"/>
                        </a:spcBef>
                        <a:spcAft>
                          <a:spcPts val="0"/>
                        </a:spcAft>
                        <a:buNone/>
                      </a:pPr>
                      <a:r>
                        <a:rPr lang="en-US">
                          <a:latin typeface="Consolas"/>
                          <a:ea typeface="Consolas"/>
                          <a:cs typeface="Consolas"/>
                          <a:sym typeface="Consolas"/>
                        </a:rPr>
                        <a:t>Load a module into the current environment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C9CCCE"/>
                    </a:solidFill>
                  </a:tcPr>
                </a:tc>
              </a:tr>
              <a:tr h="684425">
                <a:tc>
                  <a:txBody>
                    <a:bodyPr/>
                    <a:lstStyle/>
                    <a:p>
                      <a:pPr indent="0" lvl="0" marL="0" marR="0" rtl="0" algn="l">
                        <a:spcBef>
                          <a:spcPts val="0"/>
                        </a:spcBef>
                        <a:spcAft>
                          <a:spcPts val="0"/>
                        </a:spcAft>
                        <a:buNone/>
                      </a:pPr>
                      <a:r>
                        <a:rPr lang="en-US">
                          <a:latin typeface="Consolas"/>
                          <a:ea typeface="Consolas"/>
                          <a:cs typeface="Consolas"/>
                          <a:sym typeface="Consolas"/>
                        </a:rPr>
                        <a:t>module rm|unload </a:t>
                      </a:r>
                      <a:r>
                        <a:rPr b="1" i="1" lang="en-US">
                          <a:latin typeface="Consolas"/>
                          <a:ea typeface="Consolas"/>
                          <a:cs typeface="Consolas"/>
                          <a:sym typeface="Consolas"/>
                        </a:rPr>
                        <a:t>modulename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E5E8E8"/>
                    </a:solidFill>
                  </a:tcPr>
                </a:tc>
                <a:tc>
                  <a:txBody>
                    <a:bodyPr/>
                    <a:lstStyle/>
                    <a:p>
                      <a:pPr indent="0" lvl="0" marL="0" marR="0" rtl="0" algn="l">
                        <a:spcBef>
                          <a:spcPts val="0"/>
                        </a:spcBef>
                        <a:spcAft>
                          <a:spcPts val="0"/>
                        </a:spcAft>
                        <a:buNone/>
                      </a:pPr>
                      <a:r>
                        <a:rPr lang="en-US">
                          <a:latin typeface="Consolas"/>
                          <a:ea typeface="Consolas"/>
                          <a:cs typeface="Consolas"/>
                          <a:sym typeface="Consolas"/>
                        </a:rPr>
                        <a:t>Unload a module from the environment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E5E8E8"/>
                    </a:solidFill>
                  </a:tcPr>
                </a:tc>
              </a:tr>
              <a:tr h="391100">
                <a:tc>
                  <a:txBody>
                    <a:bodyPr/>
                    <a:lstStyle/>
                    <a:p>
                      <a:pPr indent="0" lvl="0" marL="0" marR="0" rtl="0" algn="l">
                        <a:spcBef>
                          <a:spcPts val="0"/>
                        </a:spcBef>
                        <a:spcAft>
                          <a:spcPts val="0"/>
                        </a:spcAft>
                        <a:buNone/>
                      </a:pPr>
                      <a:r>
                        <a:rPr lang="en-US">
                          <a:latin typeface="Consolas"/>
                          <a:ea typeface="Consolas"/>
                          <a:cs typeface="Consolas"/>
                          <a:sym typeface="Consolas"/>
                        </a:rPr>
                        <a:t>module purge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C9CCCE"/>
                    </a:solidFill>
                  </a:tcPr>
                </a:tc>
                <a:tc>
                  <a:txBody>
                    <a:bodyPr/>
                    <a:lstStyle/>
                    <a:p>
                      <a:pPr indent="0" lvl="0" marL="0" marR="0" rtl="0" algn="l">
                        <a:spcBef>
                          <a:spcPts val="0"/>
                        </a:spcBef>
                        <a:spcAft>
                          <a:spcPts val="0"/>
                        </a:spcAft>
                        <a:buNone/>
                      </a:pPr>
                      <a:r>
                        <a:rPr lang="en-US">
                          <a:latin typeface="Consolas"/>
                          <a:ea typeface="Consolas"/>
                          <a:cs typeface="Consolas"/>
                          <a:sym typeface="Consolas"/>
                        </a:rPr>
                        <a:t>Unload all loaded modules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C9CCCE"/>
                    </a:solidFill>
                  </a:tcPr>
                </a:tc>
              </a:tr>
              <a:tr h="391100">
                <a:tc>
                  <a:txBody>
                    <a:bodyPr/>
                    <a:lstStyle/>
                    <a:p>
                      <a:pPr indent="0" lvl="0" marL="0" marR="0" rtl="0" algn="l">
                        <a:spcBef>
                          <a:spcPts val="0"/>
                        </a:spcBef>
                        <a:spcAft>
                          <a:spcPts val="0"/>
                        </a:spcAft>
                        <a:buNone/>
                      </a:pPr>
                      <a:r>
                        <a:rPr lang="en-US">
                          <a:latin typeface="Consolas"/>
                          <a:ea typeface="Consolas"/>
                          <a:cs typeface="Consolas"/>
                          <a:sym typeface="Consolas"/>
                        </a:rPr>
                        <a:t>module swap </a:t>
                      </a:r>
                      <a:r>
                        <a:rPr b="1" i="1" lang="en-US">
                          <a:latin typeface="Consolas"/>
                          <a:ea typeface="Consolas"/>
                          <a:cs typeface="Consolas"/>
                          <a:sym typeface="Consolas"/>
                        </a:rPr>
                        <a:t>module1 module2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tcPr>
                </a:tc>
                <a:tc>
                  <a:txBody>
                    <a:bodyPr/>
                    <a:lstStyle/>
                    <a:p>
                      <a:pPr indent="0" lvl="0" marL="0" marR="0" rtl="0" algn="l">
                        <a:spcBef>
                          <a:spcPts val="0"/>
                        </a:spcBef>
                        <a:spcAft>
                          <a:spcPts val="0"/>
                        </a:spcAft>
                        <a:buNone/>
                      </a:pPr>
                      <a:r>
                        <a:rPr lang="en-US">
                          <a:latin typeface="Consolas"/>
                          <a:ea typeface="Consolas"/>
                          <a:cs typeface="Consolas"/>
                          <a:sym typeface="Consolas"/>
                        </a:rPr>
                        <a:t>Swap a loaded module with another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tcPr>
                </a:tc>
              </a:tr>
              <a:tr h="391100">
                <a:tc>
                  <a:txBody>
                    <a:bodyPr/>
                    <a:lstStyle/>
                    <a:p>
                      <a:pPr indent="0" lvl="0" marL="0" marR="0" rtl="0" algn="l">
                        <a:spcBef>
                          <a:spcPts val="0"/>
                        </a:spcBef>
                        <a:spcAft>
                          <a:spcPts val="0"/>
                        </a:spcAft>
                        <a:buNone/>
                      </a:pPr>
                      <a:r>
                        <a:rPr lang="en-US">
                          <a:latin typeface="Consolas"/>
                          <a:ea typeface="Consolas"/>
                          <a:cs typeface="Consolas"/>
                          <a:sym typeface="Consolas"/>
                        </a:rPr>
                        <a:t>module show </a:t>
                      </a:r>
                      <a:r>
                        <a:rPr b="1" i="1" lang="en-US">
                          <a:latin typeface="Consolas"/>
                          <a:ea typeface="Consolas"/>
                          <a:cs typeface="Consolas"/>
                          <a:sym typeface="Consolas"/>
                        </a:rPr>
                        <a:t>modulename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C9CCCE"/>
                    </a:solidFill>
                  </a:tcPr>
                </a:tc>
                <a:tc>
                  <a:txBody>
                    <a:bodyPr/>
                    <a:lstStyle/>
                    <a:p>
                      <a:pPr indent="0" lvl="0" marL="0" marR="0" rtl="0" algn="l">
                        <a:spcBef>
                          <a:spcPts val="0"/>
                        </a:spcBef>
                        <a:spcAft>
                          <a:spcPts val="0"/>
                        </a:spcAft>
                        <a:buNone/>
                      </a:pPr>
                      <a:r>
                        <a:rPr lang="en-US">
                          <a:latin typeface="Consolas"/>
                          <a:ea typeface="Consolas"/>
                          <a:cs typeface="Consolas"/>
                          <a:sym typeface="Consolas"/>
                        </a:rPr>
                        <a:t>Give help for a particular module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C9CCCE"/>
                    </a:solidFill>
                  </a:tcPr>
                </a:tc>
              </a:tr>
              <a:tr h="391100">
                <a:tc>
                  <a:txBody>
                    <a:bodyPr/>
                    <a:lstStyle/>
                    <a:p>
                      <a:pPr indent="0" lvl="0" marL="0" marR="0" rtl="0" algn="l">
                        <a:spcBef>
                          <a:spcPts val="0"/>
                        </a:spcBef>
                        <a:spcAft>
                          <a:spcPts val="0"/>
                        </a:spcAft>
                        <a:buNone/>
                      </a:pPr>
                      <a:r>
                        <a:rPr lang="en-US">
                          <a:latin typeface="Consolas"/>
                          <a:ea typeface="Consolas"/>
                          <a:cs typeface="Consolas"/>
                          <a:sym typeface="Consolas"/>
                        </a:rPr>
                        <a:t>module help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E5E8E8"/>
                    </a:solidFill>
                  </a:tcPr>
                </a:tc>
                <a:tc>
                  <a:txBody>
                    <a:bodyPr/>
                    <a:lstStyle/>
                    <a:p>
                      <a:pPr indent="0" lvl="0" marL="0" marR="0" rtl="0" algn="l">
                        <a:spcBef>
                          <a:spcPts val="0"/>
                        </a:spcBef>
                        <a:spcAft>
                          <a:spcPts val="0"/>
                        </a:spcAft>
                        <a:buNone/>
                      </a:pPr>
                      <a:r>
                        <a:rPr lang="en-US">
                          <a:latin typeface="Consolas"/>
                          <a:ea typeface="Consolas"/>
                          <a:cs typeface="Consolas"/>
                          <a:sym typeface="Consolas"/>
                        </a:rPr>
                        <a:t>Show module specific help </a:t>
                      </a:r>
                      <a:endParaRPr/>
                    </a:p>
                  </a:txBody>
                  <a:tcPr marT="29325" marB="29325" marR="72200" marL="72200" anchor="ctr">
                    <a:lnL cap="flat" cmpd="sng" w="12700">
                      <a:solidFill>
                        <a:srgbClr val="074256"/>
                      </a:solidFill>
                      <a:prstDash val="solid"/>
                      <a:round/>
                      <a:headEnd len="sm" w="sm" type="none"/>
                      <a:tailEnd len="sm" w="sm" type="none"/>
                    </a:lnL>
                    <a:lnR cap="flat" cmpd="sng" w="12700">
                      <a:solidFill>
                        <a:srgbClr val="074256"/>
                      </a:solidFill>
                      <a:prstDash val="solid"/>
                      <a:round/>
                      <a:headEnd len="sm" w="sm" type="none"/>
                      <a:tailEnd len="sm" w="sm" type="none"/>
                    </a:lnR>
                    <a:lnT cap="flat" cmpd="sng" w="12700">
                      <a:solidFill>
                        <a:srgbClr val="074256"/>
                      </a:solidFill>
                      <a:prstDash val="solid"/>
                      <a:round/>
                      <a:headEnd len="sm" w="sm" type="none"/>
                      <a:tailEnd len="sm" w="sm" type="none"/>
                    </a:lnT>
                    <a:lnB cap="flat" cmpd="sng" w="12700">
                      <a:solidFill>
                        <a:srgbClr val="074256"/>
                      </a:solidFill>
                      <a:prstDash val="solid"/>
                      <a:round/>
                      <a:headEnd len="sm" w="sm" type="none"/>
                      <a:tailEnd len="sm" w="sm" type="none"/>
                    </a:lnB>
                    <a:solidFill>
                      <a:srgbClr val="E5E8E8"/>
                    </a:solidFill>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g635bb6bd70_4_90"/>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module command - continued</a:t>
            </a:r>
            <a:endParaRPr/>
          </a:p>
        </p:txBody>
      </p:sp>
      <p:sp>
        <p:nvSpPr>
          <p:cNvPr id="335" name="Google Shape;335;g635bb6bd70_4_90"/>
          <p:cNvSpPr txBox="1"/>
          <p:nvPr/>
        </p:nvSpPr>
        <p:spPr>
          <a:xfrm>
            <a:off x="2527750" y="1393629"/>
            <a:ext cx="6426600" cy="2851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US" sz="1800"/>
              <a:t>module load tensorflow/2.0.0-beta1</a:t>
            </a:r>
            <a:endParaRPr b="1" sz="1800"/>
          </a:p>
          <a:p>
            <a:pPr indent="0" lvl="0" marL="0" rtl="0" algn="l">
              <a:spcBef>
                <a:spcPts val="0"/>
              </a:spcBef>
              <a:spcAft>
                <a:spcPts val="0"/>
              </a:spcAft>
              <a:buClr>
                <a:srgbClr val="000000"/>
              </a:buClr>
              <a:buSzPts val="1100"/>
              <a:buFont typeface="Arial"/>
              <a:buNone/>
            </a:pPr>
            <a:r>
              <a:rPr lang="en-US" sz="1800"/>
              <a:t>[smichnow@</a:t>
            </a:r>
            <a:r>
              <a:rPr b="1" lang="en-US" sz="1800"/>
              <a:t>m3-login2 </a:t>
            </a:r>
            <a:r>
              <a:rPr lang="en-US" sz="1800"/>
              <a:t>bin]$</a:t>
            </a:r>
            <a:r>
              <a:rPr b="1" lang="en-US" sz="1800"/>
              <a:t> python</a:t>
            </a:r>
            <a:endParaRPr b="1" sz="1800"/>
          </a:p>
          <a:p>
            <a:pPr indent="0" lvl="0" marL="0" rtl="0" algn="l">
              <a:spcBef>
                <a:spcPts val="0"/>
              </a:spcBef>
              <a:spcAft>
                <a:spcPts val="0"/>
              </a:spcAft>
              <a:buClr>
                <a:srgbClr val="000000"/>
              </a:buClr>
              <a:buSzPts val="1100"/>
              <a:buFont typeface="Arial"/>
              <a:buNone/>
            </a:pPr>
            <a:r>
              <a:rPr lang="en-US" sz="1800">
                <a:solidFill>
                  <a:srgbClr val="FF0000"/>
                </a:solidFill>
              </a:rPr>
              <a:t>INFO:	Could not find any NVIDIA binaries on this host!</a:t>
            </a:r>
            <a:endParaRPr sz="1800">
              <a:solidFill>
                <a:srgbClr val="FF0000"/>
              </a:solidFill>
            </a:endParaRPr>
          </a:p>
          <a:p>
            <a:pPr indent="0" lvl="0" marL="0" rtl="0" algn="l">
              <a:spcBef>
                <a:spcPts val="0"/>
              </a:spcBef>
              <a:spcAft>
                <a:spcPts val="0"/>
              </a:spcAft>
              <a:buClr>
                <a:srgbClr val="000000"/>
              </a:buClr>
              <a:buSzPts val="1100"/>
              <a:buFont typeface="Arial"/>
              <a:buNone/>
            </a:pPr>
            <a:r>
              <a:rPr lang="en-US" sz="1800"/>
              <a:t>imPython 3.6.8 (default, Jan 14 2019, 11:02:34)</a:t>
            </a:r>
            <a:endParaRPr sz="1800"/>
          </a:p>
          <a:p>
            <a:pPr indent="0" lvl="0" marL="0" rtl="0" algn="l">
              <a:spcBef>
                <a:spcPts val="0"/>
              </a:spcBef>
              <a:spcAft>
                <a:spcPts val="0"/>
              </a:spcAft>
              <a:buClr>
                <a:srgbClr val="000000"/>
              </a:buClr>
              <a:buSzPts val="1100"/>
              <a:buFont typeface="Arial"/>
              <a:buNone/>
            </a:pPr>
            <a:r>
              <a:rPr lang="en-US" sz="1800"/>
              <a:t>[GCC 8.0.1 20180414 (experimental) [trunk revision 259383]] on linux</a:t>
            </a:r>
            <a:endParaRPr sz="1800"/>
          </a:p>
          <a:p>
            <a:pPr indent="0" lvl="0" marL="0" rtl="0" algn="l">
              <a:spcBef>
                <a:spcPts val="0"/>
              </a:spcBef>
              <a:spcAft>
                <a:spcPts val="0"/>
              </a:spcAft>
              <a:buClr>
                <a:srgbClr val="000000"/>
              </a:buClr>
              <a:buSzPts val="1100"/>
              <a:buFont typeface="Arial"/>
              <a:buNone/>
            </a:pPr>
            <a:r>
              <a:rPr lang="en-US" sz="1800"/>
              <a:t>Type "help", "copyright", "credits" or "license" for more information.</a:t>
            </a:r>
            <a:endParaRPr sz="1800"/>
          </a:p>
          <a:p>
            <a:pPr indent="0" lvl="0" marL="0" rtl="0" algn="l">
              <a:spcBef>
                <a:spcPts val="0"/>
              </a:spcBef>
              <a:spcAft>
                <a:spcPts val="0"/>
              </a:spcAft>
              <a:buClr>
                <a:srgbClr val="000000"/>
              </a:buClr>
              <a:buSzPts val="1100"/>
              <a:buFont typeface="Arial"/>
              <a:buNone/>
            </a:pPr>
            <a:r>
              <a:rPr lang="en-US" sz="1800"/>
              <a:t>&gt;&gt;&gt; import tensorflow as ts</a:t>
            </a:r>
            <a:endParaRPr sz="1800"/>
          </a:p>
          <a:p>
            <a:pPr indent="0" lvl="0" marL="0" rtl="0" algn="l">
              <a:spcBef>
                <a:spcPts val="0"/>
              </a:spcBef>
              <a:spcAft>
                <a:spcPts val="0"/>
              </a:spcAft>
              <a:buNone/>
            </a:pPr>
            <a:r>
              <a:rPr lang="en-US" sz="1800"/>
              <a:t>&gt;&gt;&gt;</a:t>
            </a:r>
            <a:endParaRPr sz="1800"/>
          </a:p>
        </p:txBody>
      </p:sp>
      <p:sp>
        <p:nvSpPr>
          <p:cNvPr id="336" name="Google Shape;336;g635bb6bd70_4_90"/>
          <p:cNvSpPr/>
          <p:nvPr/>
        </p:nvSpPr>
        <p:spPr>
          <a:xfrm>
            <a:off x="532300" y="4404925"/>
            <a:ext cx="8484000" cy="1365300"/>
          </a:xfrm>
          <a:prstGeom prst="rect">
            <a:avLst/>
          </a:prstGeom>
          <a:noFill/>
          <a:ln>
            <a:noFill/>
          </a:ln>
        </p:spPr>
        <p:txBody>
          <a:bodyPr anchorCtr="0" anchor="t" bIns="39550" lIns="79125" spcFirstLastPara="1" rIns="79125" wrap="square" tIns="39550">
            <a:noAutofit/>
          </a:bodyPr>
          <a:lstStyle/>
          <a:p>
            <a:pPr indent="0" lvl="0" marL="0" marR="0" rtl="0" algn="l">
              <a:spcBef>
                <a:spcPts val="0"/>
              </a:spcBef>
              <a:spcAft>
                <a:spcPts val="0"/>
              </a:spcAft>
              <a:buNone/>
            </a:pPr>
            <a:r>
              <a:rPr lang="en-US">
                <a:solidFill>
                  <a:srgbClr val="074256"/>
                </a:solidFill>
                <a:latin typeface="Arimo"/>
                <a:ea typeface="Arimo"/>
                <a:cs typeface="Arimo"/>
                <a:sym typeface="Arimo"/>
              </a:rPr>
              <a:t>Note. Not all nodes are the same</a:t>
            </a:r>
            <a:endParaRPr>
              <a:solidFill>
                <a:srgbClr val="074256"/>
              </a:solidFill>
              <a:latin typeface="Arimo"/>
              <a:ea typeface="Arimo"/>
              <a:cs typeface="Arimo"/>
              <a:sym typeface="Arimo"/>
            </a:endParaRPr>
          </a:p>
          <a:p>
            <a:pPr indent="0" lvl="0" marL="0" marR="0" rtl="0" algn="l">
              <a:spcBef>
                <a:spcPts val="0"/>
              </a:spcBef>
              <a:spcAft>
                <a:spcPts val="0"/>
              </a:spcAft>
              <a:buNone/>
            </a:pPr>
            <a:r>
              <a:t/>
            </a:r>
            <a:endParaRPr>
              <a:solidFill>
                <a:srgbClr val="074256"/>
              </a:solidFill>
              <a:latin typeface="Arimo"/>
              <a:ea typeface="Arimo"/>
              <a:cs typeface="Arimo"/>
              <a:sym typeface="Arimo"/>
            </a:endParaRPr>
          </a:p>
          <a:p>
            <a:pPr indent="-317500" lvl="0" marL="457200" marR="0" rtl="0" algn="l">
              <a:spcBef>
                <a:spcPts val="0"/>
              </a:spcBef>
              <a:spcAft>
                <a:spcPts val="0"/>
              </a:spcAft>
              <a:buClr>
                <a:srgbClr val="074256"/>
              </a:buClr>
              <a:buSzPts val="1400"/>
              <a:buFont typeface="Arimo"/>
              <a:buChar char="●"/>
            </a:pPr>
            <a:r>
              <a:rPr lang="en-US">
                <a:solidFill>
                  <a:srgbClr val="074256"/>
                </a:solidFill>
                <a:latin typeface="Arimo"/>
                <a:ea typeface="Arimo"/>
                <a:cs typeface="Arimo"/>
                <a:sym typeface="Arimo"/>
              </a:rPr>
              <a:t>In the above example, tensorflow was loaded on a login node, which does not have any GPUs</a:t>
            </a:r>
            <a:endParaRPr>
              <a:solidFill>
                <a:srgbClr val="074256"/>
              </a:solidFill>
              <a:latin typeface="Arimo"/>
              <a:ea typeface="Arimo"/>
              <a:cs typeface="Arimo"/>
              <a:sym typeface="Arimo"/>
            </a:endParaRPr>
          </a:p>
          <a:p>
            <a:pPr indent="-317500" lvl="1" marL="914400" marR="0" rtl="0" algn="l">
              <a:spcBef>
                <a:spcPts val="0"/>
              </a:spcBef>
              <a:spcAft>
                <a:spcPts val="0"/>
              </a:spcAft>
              <a:buClr>
                <a:srgbClr val="074256"/>
              </a:buClr>
              <a:buSzPts val="1400"/>
              <a:buFont typeface="Arimo"/>
              <a:buChar char="○"/>
            </a:pPr>
            <a:r>
              <a:rPr lang="en-US">
                <a:solidFill>
                  <a:srgbClr val="074256"/>
                </a:solidFill>
                <a:latin typeface="Arimo"/>
                <a:ea typeface="Arimo"/>
                <a:cs typeface="Arimo"/>
                <a:sym typeface="Arimo"/>
              </a:rPr>
              <a:t>Note the warning message</a:t>
            </a:r>
            <a:endParaRPr>
              <a:solidFill>
                <a:srgbClr val="074256"/>
              </a:solidFill>
              <a:latin typeface="Arimo"/>
              <a:ea typeface="Arimo"/>
              <a:cs typeface="Arimo"/>
              <a:sym typeface="Arimo"/>
            </a:endParaRPr>
          </a:p>
          <a:p>
            <a:pPr indent="-317500" lvl="0" marL="457200" marR="0" rtl="0" algn="l">
              <a:spcBef>
                <a:spcPts val="0"/>
              </a:spcBef>
              <a:spcAft>
                <a:spcPts val="0"/>
              </a:spcAft>
              <a:buClr>
                <a:srgbClr val="074256"/>
              </a:buClr>
              <a:buSzPts val="1400"/>
              <a:buFont typeface="Arimo"/>
              <a:buChar char="●"/>
            </a:pPr>
            <a:r>
              <a:rPr lang="en-US">
                <a:solidFill>
                  <a:srgbClr val="074256"/>
                </a:solidFill>
                <a:latin typeface="Arimo"/>
                <a:ea typeface="Arimo"/>
                <a:cs typeface="Arimo"/>
                <a:sym typeface="Arimo"/>
              </a:rPr>
              <a:t>Try this on your compute node and see if you get a different output	</a:t>
            </a:r>
            <a:endParaRPr>
              <a:solidFill>
                <a:srgbClr val="074256"/>
              </a:solidFill>
              <a:latin typeface="Arimo"/>
              <a:ea typeface="Arimo"/>
              <a:cs typeface="Arimo"/>
              <a:sym typeface="Arimo"/>
            </a:endParaRPr>
          </a:p>
          <a:p>
            <a:pPr indent="-317500" lvl="1" marL="914400" marR="0" rtl="0" algn="l">
              <a:spcBef>
                <a:spcPts val="0"/>
              </a:spcBef>
              <a:spcAft>
                <a:spcPts val="0"/>
              </a:spcAft>
              <a:buClr>
                <a:srgbClr val="074256"/>
              </a:buClr>
              <a:buSzPts val="1400"/>
              <a:buFont typeface="Arimo"/>
              <a:buChar char="○"/>
            </a:pPr>
            <a:r>
              <a:rPr lang="en-US">
                <a:solidFill>
                  <a:srgbClr val="074256"/>
                </a:solidFill>
                <a:latin typeface="Arimo"/>
                <a:ea typeface="Arimo"/>
                <a:cs typeface="Arimo"/>
                <a:sym typeface="Arimo"/>
              </a:rPr>
              <a:t>Your desktop machine contains a GPU card</a:t>
            </a:r>
            <a:endParaRPr>
              <a:solidFill>
                <a:srgbClr val="074256"/>
              </a:solidFill>
              <a:latin typeface="Arimo"/>
              <a:ea typeface="Arimo"/>
              <a:cs typeface="Arimo"/>
              <a:sym typeface="Arim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g635bb6bd70_5_0"/>
          <p:cNvSpPr txBox="1"/>
          <p:nvPr>
            <p:ph idx="2" type="body"/>
          </p:nvPr>
        </p:nvSpPr>
        <p:spPr>
          <a:xfrm>
            <a:off x="370485" y="4463086"/>
            <a:ext cx="5649300" cy="4095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b="1" lang="en-US" sz="3000">
                <a:solidFill>
                  <a:srgbClr val="434343"/>
                </a:solidFill>
                <a:latin typeface="Arial"/>
                <a:ea typeface="Arial"/>
                <a:cs typeface="Arial"/>
                <a:sym typeface="Arial"/>
              </a:rPr>
              <a:t>Christopher Watkins</a:t>
            </a:r>
            <a:endParaRPr b="1" sz="3000">
              <a:solidFill>
                <a:srgbClr val="434343"/>
              </a:solidFill>
              <a:latin typeface="Arial"/>
              <a:ea typeface="Arial"/>
              <a:cs typeface="Arial"/>
              <a:sym typeface="Arial"/>
            </a:endParaRPr>
          </a:p>
        </p:txBody>
      </p:sp>
      <p:sp>
        <p:nvSpPr>
          <p:cNvPr id="154" name="Google Shape;154;g635bb6bd70_5_0"/>
          <p:cNvSpPr txBox="1"/>
          <p:nvPr>
            <p:ph idx="3" type="body"/>
          </p:nvPr>
        </p:nvSpPr>
        <p:spPr>
          <a:xfrm>
            <a:off x="378808" y="1959605"/>
            <a:ext cx="6012300" cy="11805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Intro to Deep Learning</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Google Shape;341;g635bb6bd70_1_473"/>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Task 1 - write a sbatch script</a:t>
            </a:r>
            <a:endParaRPr/>
          </a:p>
        </p:txBody>
      </p:sp>
      <p:sp>
        <p:nvSpPr>
          <p:cNvPr id="342" name="Google Shape;342;g635bb6bd70_1_473"/>
          <p:cNvSpPr txBox="1"/>
          <p:nvPr/>
        </p:nvSpPr>
        <p:spPr>
          <a:xfrm>
            <a:off x="530475" y="1469700"/>
            <a:ext cx="9505800" cy="42150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381000" lvl="0" marL="457200" rtl="0" algn="l">
              <a:spcBef>
                <a:spcPts val="0"/>
              </a:spcBef>
              <a:spcAft>
                <a:spcPts val="0"/>
              </a:spcAft>
              <a:buSzPts val="2400"/>
              <a:buAutoNum type="arabicPeriod"/>
            </a:pPr>
            <a:r>
              <a:rPr lang="en-US" sz="2400"/>
              <a:t>ssh trainingxx@m3.massive.org.au</a:t>
            </a:r>
            <a:endParaRPr sz="2400"/>
          </a:p>
          <a:p>
            <a:pPr indent="-381000" lvl="0" marL="457200" rtl="0" algn="l">
              <a:spcBef>
                <a:spcPts val="0"/>
              </a:spcBef>
              <a:spcAft>
                <a:spcPts val="0"/>
              </a:spcAft>
              <a:buSzPts val="2400"/>
              <a:buAutoNum type="arabicPeriod"/>
            </a:pPr>
            <a:r>
              <a:rPr lang="en-US" sz="2400"/>
              <a:t>use the given password, if you haven’t had one, please ask for one.</a:t>
            </a:r>
            <a:endParaRPr sz="2400"/>
          </a:p>
          <a:p>
            <a:pPr indent="-381000" lvl="0" marL="457200" rtl="0" algn="l">
              <a:spcBef>
                <a:spcPts val="0"/>
              </a:spcBef>
              <a:spcAft>
                <a:spcPts val="0"/>
              </a:spcAft>
              <a:buSzPts val="2400"/>
              <a:buAutoNum type="arabicPeriod"/>
            </a:pPr>
            <a:r>
              <a:rPr lang="en-US" sz="2400"/>
              <a:t>once you are in, </a:t>
            </a:r>
            <a:r>
              <a:rPr lang="en-US" sz="2400"/>
              <a:t>git clone </a:t>
            </a:r>
            <a:r>
              <a:rPr lang="en-US" sz="2400" u="sng">
                <a:solidFill>
                  <a:schemeClr val="hlink"/>
                </a:solidFill>
                <a:hlinkClick r:id="rId3"/>
              </a:rPr>
              <a:t>https://github.com/gintan/deeplearningworkshop.git</a:t>
            </a:r>
            <a:endParaRPr sz="2400"/>
          </a:p>
          <a:p>
            <a:pPr indent="-381000" lvl="0" marL="457200" rtl="0" algn="l">
              <a:spcBef>
                <a:spcPts val="0"/>
              </a:spcBef>
              <a:spcAft>
                <a:spcPts val="0"/>
              </a:spcAft>
              <a:buSzPts val="2400"/>
              <a:buAutoNum type="arabicPeriod"/>
            </a:pPr>
            <a:r>
              <a:rPr lang="en-US" sz="2400"/>
              <a:t>write a sbatch script to submit the code to the scheduler</a:t>
            </a:r>
            <a:endParaRPr sz="2400"/>
          </a:p>
          <a:p>
            <a:pPr indent="-381000" lvl="0" marL="457200" rtl="0" algn="l">
              <a:spcBef>
                <a:spcPts val="0"/>
              </a:spcBef>
              <a:spcAft>
                <a:spcPts val="0"/>
              </a:spcAft>
              <a:buSzPts val="2400"/>
              <a:buAutoNum type="arabicPeriod"/>
            </a:pPr>
            <a:r>
              <a:rPr lang="en-US" sz="2400"/>
              <a:t>use module load to load the pytorch environment</a:t>
            </a:r>
            <a:endParaRPr sz="24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Google Shape;347;g635bb6bd70_4_1"/>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Task 1 - example of sbatch script</a:t>
            </a:r>
            <a:endParaRPr/>
          </a:p>
        </p:txBody>
      </p:sp>
      <p:sp>
        <p:nvSpPr>
          <p:cNvPr id="348" name="Google Shape;348;g635bb6bd70_4_1"/>
          <p:cNvSpPr txBox="1"/>
          <p:nvPr/>
        </p:nvSpPr>
        <p:spPr>
          <a:xfrm>
            <a:off x="408000" y="1608575"/>
            <a:ext cx="5745300" cy="44067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800"/>
              <a:t>#!/bin/bash</a:t>
            </a:r>
            <a:endParaRPr sz="1800"/>
          </a:p>
          <a:p>
            <a:pPr indent="0" lvl="0" marL="0" rtl="0" algn="l">
              <a:spcBef>
                <a:spcPts val="0"/>
              </a:spcBef>
              <a:spcAft>
                <a:spcPts val="0"/>
              </a:spcAft>
              <a:buClr>
                <a:schemeClr val="dk1"/>
              </a:buClr>
              <a:buSzPts val="1100"/>
              <a:buFont typeface="Arial"/>
              <a:buNone/>
            </a:pPr>
            <a:r>
              <a:t/>
            </a:r>
            <a:endParaRPr sz="1800"/>
          </a:p>
          <a:p>
            <a:pPr indent="0" lvl="0" marL="0" rtl="0" algn="l">
              <a:spcBef>
                <a:spcPts val="0"/>
              </a:spcBef>
              <a:spcAft>
                <a:spcPts val="0"/>
              </a:spcAft>
              <a:buClr>
                <a:schemeClr val="dk1"/>
              </a:buClr>
              <a:buSzPts val="1100"/>
              <a:buFont typeface="Arial"/>
              <a:buNone/>
            </a:pPr>
            <a:r>
              <a:rPr lang="en-US" sz="1800"/>
              <a:t>#SBATCH --job-name=pytorch</a:t>
            </a:r>
            <a:endParaRPr sz="1800"/>
          </a:p>
          <a:p>
            <a:pPr indent="0" lvl="0" marL="0" rtl="0" algn="l">
              <a:spcBef>
                <a:spcPts val="0"/>
              </a:spcBef>
              <a:spcAft>
                <a:spcPts val="0"/>
              </a:spcAft>
              <a:buClr>
                <a:schemeClr val="dk1"/>
              </a:buClr>
              <a:buSzPts val="1100"/>
              <a:buFont typeface="Arial"/>
              <a:buNone/>
            </a:pPr>
            <a:r>
              <a:rPr lang="en-US" sz="1800"/>
              <a:t>#SBATCH --account=training</a:t>
            </a:r>
            <a:endParaRPr sz="1800"/>
          </a:p>
          <a:p>
            <a:pPr indent="0" lvl="0" marL="0" rtl="0" algn="l">
              <a:spcBef>
                <a:spcPts val="0"/>
              </a:spcBef>
              <a:spcAft>
                <a:spcPts val="0"/>
              </a:spcAft>
              <a:buClr>
                <a:schemeClr val="dk1"/>
              </a:buClr>
              <a:buSzPts val="1100"/>
              <a:buFont typeface="Arial"/>
              <a:buNone/>
            </a:pPr>
            <a:r>
              <a:rPr lang="en-US" sz="1800"/>
              <a:t>#SBATCH --time=01:00:00</a:t>
            </a:r>
            <a:endParaRPr sz="1800"/>
          </a:p>
          <a:p>
            <a:pPr indent="0" lvl="0" marL="0" rtl="0" algn="l">
              <a:spcBef>
                <a:spcPts val="0"/>
              </a:spcBef>
              <a:spcAft>
                <a:spcPts val="0"/>
              </a:spcAft>
              <a:buClr>
                <a:schemeClr val="dk1"/>
              </a:buClr>
              <a:buSzPts val="1100"/>
              <a:buFont typeface="Arial"/>
              <a:buNone/>
            </a:pPr>
            <a:r>
              <a:rPr lang="en-US" sz="1800"/>
              <a:t>#SBATCH --mem=32G</a:t>
            </a:r>
            <a:endParaRPr sz="1800"/>
          </a:p>
          <a:p>
            <a:pPr indent="0" lvl="0" marL="0" rtl="0" algn="l">
              <a:spcBef>
                <a:spcPts val="0"/>
              </a:spcBef>
              <a:spcAft>
                <a:spcPts val="0"/>
              </a:spcAft>
              <a:buClr>
                <a:schemeClr val="dk1"/>
              </a:buClr>
              <a:buSzPts val="1100"/>
              <a:buFont typeface="Arial"/>
              <a:buNone/>
            </a:pPr>
            <a:r>
              <a:rPr lang="en-US" sz="1800"/>
              <a:t>#SBATCH --ntasks=1</a:t>
            </a:r>
            <a:endParaRPr sz="1800"/>
          </a:p>
          <a:p>
            <a:pPr indent="0" lvl="0" marL="0" rtl="0" algn="l">
              <a:spcBef>
                <a:spcPts val="0"/>
              </a:spcBef>
              <a:spcAft>
                <a:spcPts val="0"/>
              </a:spcAft>
              <a:buClr>
                <a:schemeClr val="dk1"/>
              </a:buClr>
              <a:buSzPts val="1100"/>
              <a:buFont typeface="Arial"/>
              <a:buNone/>
            </a:pPr>
            <a:r>
              <a:rPr lang="en-US" sz="1800"/>
              <a:t>#SBATCH --cpus-per-task=1</a:t>
            </a:r>
            <a:endParaRPr sz="1800"/>
          </a:p>
          <a:p>
            <a:pPr indent="0" lvl="0" marL="0" rtl="0" algn="l">
              <a:spcBef>
                <a:spcPts val="0"/>
              </a:spcBef>
              <a:spcAft>
                <a:spcPts val="0"/>
              </a:spcAft>
              <a:buClr>
                <a:schemeClr val="dk1"/>
              </a:buClr>
              <a:buSzPts val="1100"/>
              <a:buFont typeface="Arial"/>
              <a:buNone/>
            </a:pPr>
            <a:r>
              <a:rPr lang="en-US" sz="1800"/>
              <a:t>#SBATCH --gres=gpu:P4:1</a:t>
            </a:r>
            <a:endParaRPr sz="1800"/>
          </a:p>
          <a:p>
            <a:pPr indent="0" lvl="0" marL="0" rtl="0" algn="l">
              <a:spcBef>
                <a:spcPts val="0"/>
              </a:spcBef>
              <a:spcAft>
                <a:spcPts val="0"/>
              </a:spcAft>
              <a:buClr>
                <a:schemeClr val="dk1"/>
              </a:buClr>
              <a:buSzPts val="1100"/>
              <a:buFont typeface="Arial"/>
              <a:buNone/>
            </a:pPr>
            <a:r>
              <a:t/>
            </a:r>
            <a:endParaRPr sz="1800"/>
          </a:p>
          <a:p>
            <a:pPr indent="0" lvl="0" marL="0" rtl="0" algn="l">
              <a:spcBef>
                <a:spcPts val="0"/>
              </a:spcBef>
              <a:spcAft>
                <a:spcPts val="0"/>
              </a:spcAft>
              <a:buClr>
                <a:schemeClr val="dk1"/>
              </a:buClr>
              <a:buSzPts val="1100"/>
              <a:buFont typeface="Arial"/>
              <a:buNone/>
            </a:pPr>
            <a:r>
              <a:rPr lang="en-US" sz="1800"/>
              <a:t>module load pytorch</a:t>
            </a:r>
            <a:endParaRPr sz="1800"/>
          </a:p>
          <a:p>
            <a:pPr indent="0" lvl="0" marL="0" rtl="0" algn="l">
              <a:spcBef>
                <a:spcPts val="0"/>
              </a:spcBef>
              <a:spcAft>
                <a:spcPts val="0"/>
              </a:spcAft>
              <a:buClr>
                <a:schemeClr val="dk1"/>
              </a:buClr>
              <a:buSzPts val="1100"/>
              <a:buFont typeface="Arial"/>
              <a:buNone/>
            </a:pPr>
            <a:r>
              <a:t/>
            </a:r>
            <a:endParaRPr sz="1800"/>
          </a:p>
          <a:p>
            <a:pPr indent="0" lvl="0" marL="0" rtl="0" algn="l">
              <a:spcBef>
                <a:spcPts val="0"/>
              </a:spcBef>
              <a:spcAft>
                <a:spcPts val="0"/>
              </a:spcAft>
              <a:buClr>
                <a:schemeClr val="dk1"/>
              </a:buClr>
              <a:buSzPts val="1100"/>
              <a:buFont typeface="Arial"/>
              <a:buNone/>
            </a:pPr>
            <a:r>
              <a:rPr lang="en-US" sz="1800"/>
              <a:t>python3 finetune_torchvision.py</a:t>
            </a:r>
            <a:endParaRPr sz="1800"/>
          </a:p>
          <a:p>
            <a:pPr indent="0" lvl="0" marL="0" rtl="0" algn="l">
              <a:spcBef>
                <a:spcPts val="0"/>
              </a:spcBef>
              <a:spcAft>
                <a:spcPts val="0"/>
              </a:spcAft>
              <a:buNone/>
            </a:pPr>
            <a:r>
              <a:t/>
            </a:r>
            <a:endParaRPr/>
          </a:p>
        </p:txBody>
      </p:sp>
      <p:sp>
        <p:nvSpPr>
          <p:cNvPr id="349" name="Google Shape;349;g635bb6bd70_4_1"/>
          <p:cNvSpPr txBox="1"/>
          <p:nvPr/>
        </p:nvSpPr>
        <p:spPr>
          <a:xfrm>
            <a:off x="6691600" y="1652100"/>
            <a:ext cx="4350000" cy="35061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US">
                <a:solidFill>
                  <a:srgbClr val="FF0000"/>
                </a:solidFill>
              </a:rPr>
              <a:t>Cool t</a:t>
            </a:r>
            <a:r>
              <a:rPr b="1" lang="en-US">
                <a:solidFill>
                  <a:srgbClr val="FF0000"/>
                </a:solidFill>
              </a:rPr>
              <a:t>ips:</a:t>
            </a:r>
            <a:endParaRPr b="1">
              <a:solidFill>
                <a:srgbClr val="FF0000"/>
              </a:solidFill>
            </a:endParaRPr>
          </a:p>
          <a:p>
            <a:pPr indent="0" lvl="0" marL="0" rtl="0" algn="l">
              <a:spcBef>
                <a:spcPts val="0"/>
              </a:spcBef>
              <a:spcAft>
                <a:spcPts val="0"/>
              </a:spcAft>
              <a:buNone/>
            </a:pPr>
            <a:r>
              <a:t/>
            </a:r>
            <a:endParaRPr/>
          </a:p>
          <a:p>
            <a:pPr indent="-317500" lvl="0" marL="457200" rtl="0" algn="l">
              <a:spcBef>
                <a:spcPts val="0"/>
              </a:spcBef>
              <a:spcAft>
                <a:spcPts val="0"/>
              </a:spcAft>
              <a:buSzPts val="1400"/>
              <a:buAutoNum type="arabicPeriod"/>
            </a:pPr>
            <a:r>
              <a:rPr lang="en-US"/>
              <a:t>#SBATCH - do not leave space between the “#” key and “SBATCH”, once you leave a space, SLURM will read it as comment</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eriod"/>
            </a:pPr>
            <a:r>
              <a:rPr lang="en-US"/>
              <a:t>Also, if you add any command after “</a:t>
            </a:r>
            <a:r>
              <a:rPr lang="en-US">
                <a:solidFill>
                  <a:schemeClr val="dk1"/>
                </a:solidFill>
              </a:rPr>
              <a:t>#!/bin/bash</a:t>
            </a:r>
            <a:r>
              <a:rPr lang="en-US"/>
              <a:t>”, the “#SBATCH” will not be read.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Google Shape;354;g635bb6bd70_4_101"/>
          <p:cNvSpPr txBox="1"/>
          <p:nvPr>
            <p:ph idx="2" type="body"/>
          </p:nvPr>
        </p:nvSpPr>
        <p:spPr>
          <a:xfrm>
            <a:off x="306048" y="360000"/>
            <a:ext cx="86424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Clr>
                <a:schemeClr val="dk1"/>
              </a:buClr>
              <a:buSzPts val="1100"/>
              <a:buFont typeface="Arial"/>
              <a:buNone/>
            </a:pPr>
            <a:r>
              <a:rPr lang="en-US"/>
              <a:t>Useful commands to check your job</a:t>
            </a:r>
            <a:endParaRPr/>
          </a:p>
          <a:p>
            <a:pPr indent="0" lvl="0" marL="0" rtl="0" algn="l">
              <a:spcBef>
                <a:spcPts val="1100"/>
              </a:spcBef>
              <a:spcAft>
                <a:spcPts val="0"/>
              </a:spcAft>
              <a:buNone/>
            </a:pPr>
            <a:r>
              <a:t/>
            </a:r>
            <a:endParaRPr/>
          </a:p>
        </p:txBody>
      </p:sp>
      <p:sp>
        <p:nvSpPr>
          <p:cNvPr id="355" name="Google Shape;355;g635bb6bd70_4_101"/>
          <p:cNvSpPr txBox="1"/>
          <p:nvPr/>
        </p:nvSpPr>
        <p:spPr>
          <a:xfrm>
            <a:off x="306050" y="1312225"/>
            <a:ext cx="9964800" cy="422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0" lvl="0" marL="0" rtl="0" algn="l">
              <a:spcBef>
                <a:spcPts val="0"/>
              </a:spcBef>
              <a:spcAft>
                <a:spcPts val="0"/>
              </a:spcAft>
              <a:buNone/>
            </a:pPr>
            <a:r>
              <a:rPr lang="en-US" sz="1800"/>
              <a:t>scontrol show job {jobID}</a:t>
            </a:r>
            <a:endParaRPr sz="1800"/>
          </a:p>
          <a:p>
            <a:pPr indent="-342900" lvl="0" marL="457200" rtl="0" algn="l">
              <a:spcBef>
                <a:spcPts val="0"/>
              </a:spcBef>
              <a:spcAft>
                <a:spcPts val="0"/>
              </a:spcAft>
              <a:buSzPts val="1800"/>
              <a:buChar char="-"/>
            </a:pPr>
            <a:r>
              <a:rPr lang="en-US" sz="1800">
                <a:solidFill>
                  <a:srgbClr val="000000"/>
                </a:solidFill>
              </a:rPr>
              <a:t>When you obtain your job ID, you can check the information about your job</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squeue</a:t>
            </a:r>
            <a:endParaRPr sz="1800"/>
          </a:p>
          <a:p>
            <a:pPr indent="-342900" lvl="0" marL="457200" rtl="0" algn="l">
              <a:spcBef>
                <a:spcPts val="0"/>
              </a:spcBef>
              <a:spcAft>
                <a:spcPts val="0"/>
              </a:spcAft>
              <a:buSzPts val="1800"/>
              <a:buChar char="-"/>
            </a:pPr>
            <a:r>
              <a:rPr lang="en-US" sz="1800"/>
              <a:t>view information about jobs located in the Slurm scheduling queue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squeue -u {username}</a:t>
            </a:r>
            <a:endParaRPr sz="1800"/>
          </a:p>
          <a:p>
            <a:pPr indent="-342900" lvl="0" marL="457200" rtl="0" algn="l">
              <a:spcBef>
                <a:spcPts val="0"/>
              </a:spcBef>
              <a:spcAft>
                <a:spcPts val="0"/>
              </a:spcAft>
              <a:buSzPts val="1800"/>
              <a:buChar char="-"/>
            </a:pPr>
            <a:r>
              <a:rPr lang="en-US" sz="1800"/>
              <a:t>view information about jobs located in the queue for one or more users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scancel {jobID}</a:t>
            </a:r>
            <a:endParaRPr sz="1800"/>
          </a:p>
          <a:p>
            <a:pPr indent="-342900" lvl="0" marL="457200" rtl="0" algn="l">
              <a:spcBef>
                <a:spcPts val="0"/>
              </a:spcBef>
              <a:spcAft>
                <a:spcPts val="0"/>
              </a:spcAft>
              <a:buSzPts val="1800"/>
              <a:buChar char="-"/>
            </a:pPr>
            <a:r>
              <a:rPr lang="en-US" sz="1800"/>
              <a:t>Used to signal jobs or job steps that are under the control of Slurm</a:t>
            </a:r>
            <a:endParaRPr sz="18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g635bb6bd70_4_11"/>
          <p:cNvSpPr txBox="1"/>
          <p:nvPr>
            <p:ph idx="2" type="body"/>
          </p:nvPr>
        </p:nvSpPr>
        <p:spPr>
          <a:xfrm>
            <a:off x="306048" y="360000"/>
            <a:ext cx="92184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Checking the job status - use scontrol</a:t>
            </a:r>
            <a:endParaRPr/>
          </a:p>
        </p:txBody>
      </p:sp>
      <p:sp>
        <p:nvSpPr>
          <p:cNvPr id="361" name="Google Shape;361;g635bb6bd70_4_11"/>
          <p:cNvSpPr txBox="1"/>
          <p:nvPr/>
        </p:nvSpPr>
        <p:spPr>
          <a:xfrm>
            <a:off x="408000" y="1251000"/>
            <a:ext cx="9606900" cy="435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0" lvl="0" marL="0" rtl="0" algn="l">
              <a:spcBef>
                <a:spcPts val="0"/>
              </a:spcBef>
              <a:spcAft>
                <a:spcPts val="0"/>
              </a:spcAft>
              <a:buNone/>
            </a:pPr>
            <a:r>
              <a:rPr lang="en-US" sz="1800"/>
              <a:t>Although we covered requesting resources from the scheduler earlier, how do we know how much and what type of resources we will need in the first place?</a:t>
            </a:r>
            <a:endParaRPr sz="1800"/>
          </a:p>
          <a:p>
            <a:pPr indent="0" lvl="0" marL="0" rtl="0" algn="l">
              <a:spcBef>
                <a:spcPts val="0"/>
              </a:spcBef>
              <a:spcAft>
                <a:spcPts val="0"/>
              </a:spcAft>
              <a:buClr>
                <a:srgbClr val="000000"/>
              </a:buClr>
              <a:buSzPts val="1100"/>
              <a:buFont typeface="Arial"/>
              <a:buNone/>
            </a:pPr>
            <a:r>
              <a:t/>
            </a:r>
            <a:endParaRPr sz="1800"/>
          </a:p>
          <a:p>
            <a:pPr indent="0" lvl="0" marL="0" rtl="0" algn="l">
              <a:spcBef>
                <a:spcPts val="0"/>
              </a:spcBef>
              <a:spcAft>
                <a:spcPts val="0"/>
              </a:spcAft>
              <a:buNone/>
            </a:pPr>
            <a:r>
              <a:rPr lang="en-US" sz="1800"/>
              <a:t>Answer: we don’t. Not until we’ve tried it ourselves at least once. We’ll need to benchmark our job and experiment with it before we know how much it needs in the way of resources.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sacct -u {userID}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sacct -j {jobID} -l</a:t>
            </a:r>
            <a:endParaRPr sz="1800"/>
          </a:p>
          <a:p>
            <a:pPr indent="0" lvl="0" marL="0" rtl="0" algn="l">
              <a:spcBef>
                <a:spcPts val="0"/>
              </a:spcBef>
              <a:spcAft>
                <a:spcPts val="0"/>
              </a:spcAft>
              <a:buNone/>
            </a:pPr>
            <a:r>
              <a:t/>
            </a:r>
            <a:endParaRPr sz="1800"/>
          </a:p>
          <a:p>
            <a:pPr indent="-342900" lvl="0" marL="457200" rtl="0" algn="l">
              <a:lnSpc>
                <a:spcPct val="115000"/>
              </a:lnSpc>
              <a:spcBef>
                <a:spcPts val="0"/>
              </a:spcBef>
              <a:spcAft>
                <a:spcPts val="0"/>
              </a:spcAft>
              <a:buClr>
                <a:srgbClr val="000000"/>
              </a:buClr>
              <a:buSzPts val="1800"/>
              <a:buChar char="●"/>
            </a:pPr>
            <a:r>
              <a:rPr b="1" lang="en-US" sz="1800">
                <a:solidFill>
                  <a:srgbClr val="000000"/>
                </a:solidFill>
              </a:rPr>
              <a:t>Hostname</a:t>
            </a:r>
            <a:r>
              <a:rPr lang="en-US" sz="1800">
                <a:solidFill>
                  <a:srgbClr val="000000"/>
                </a:solidFill>
              </a:rPr>
              <a:t> - Where did your job run?</a:t>
            </a:r>
            <a:endParaRPr sz="1800">
              <a:solidFill>
                <a:srgbClr val="000000"/>
              </a:solidFill>
            </a:endParaRPr>
          </a:p>
          <a:p>
            <a:pPr indent="-342900" lvl="0" marL="457200" rtl="0" algn="l">
              <a:lnSpc>
                <a:spcPct val="115000"/>
              </a:lnSpc>
              <a:spcBef>
                <a:spcPts val="0"/>
              </a:spcBef>
              <a:spcAft>
                <a:spcPts val="0"/>
              </a:spcAft>
              <a:buClr>
                <a:srgbClr val="000000"/>
              </a:buClr>
              <a:buSzPts val="1800"/>
              <a:buChar char="●"/>
            </a:pPr>
            <a:r>
              <a:rPr b="1" lang="en-US" sz="1800">
                <a:solidFill>
                  <a:srgbClr val="000000"/>
                </a:solidFill>
              </a:rPr>
              <a:t>MaxRSS</a:t>
            </a:r>
            <a:r>
              <a:rPr lang="en-US" sz="1800">
                <a:solidFill>
                  <a:srgbClr val="000000"/>
                </a:solidFill>
              </a:rPr>
              <a:t> - What was the maximum amount of memory used?</a:t>
            </a:r>
            <a:endParaRPr sz="1800">
              <a:solidFill>
                <a:srgbClr val="000000"/>
              </a:solidFill>
            </a:endParaRPr>
          </a:p>
          <a:p>
            <a:pPr indent="-342900" lvl="0" marL="457200" rtl="0" algn="l">
              <a:lnSpc>
                <a:spcPct val="115000"/>
              </a:lnSpc>
              <a:spcBef>
                <a:spcPts val="0"/>
              </a:spcBef>
              <a:spcAft>
                <a:spcPts val="0"/>
              </a:spcAft>
              <a:buClr>
                <a:srgbClr val="000000"/>
              </a:buClr>
              <a:buSzPts val="1800"/>
              <a:buChar char="●"/>
            </a:pPr>
            <a:r>
              <a:rPr b="1" lang="en-US" sz="1800">
                <a:solidFill>
                  <a:srgbClr val="000000"/>
                </a:solidFill>
              </a:rPr>
              <a:t>Elapsed</a:t>
            </a:r>
            <a:r>
              <a:rPr lang="en-US" sz="1800">
                <a:solidFill>
                  <a:srgbClr val="000000"/>
                </a:solidFill>
              </a:rPr>
              <a:t> - How long did the job take?</a:t>
            </a:r>
            <a:endParaRPr sz="1800">
              <a:solidFill>
                <a:srgbClr val="000000"/>
              </a:solidFill>
            </a:endParaRPr>
          </a:p>
          <a:p>
            <a:pPr indent="-342900" lvl="0" marL="457200" rtl="0" algn="l">
              <a:lnSpc>
                <a:spcPct val="115000"/>
              </a:lnSpc>
              <a:spcBef>
                <a:spcPts val="0"/>
              </a:spcBef>
              <a:spcAft>
                <a:spcPts val="0"/>
              </a:spcAft>
              <a:buClr>
                <a:srgbClr val="000000"/>
              </a:buClr>
              <a:buSzPts val="1800"/>
              <a:buChar char="●"/>
            </a:pPr>
            <a:r>
              <a:rPr b="1" lang="en-US" sz="1800">
                <a:solidFill>
                  <a:srgbClr val="000000"/>
                </a:solidFill>
              </a:rPr>
              <a:t>State</a:t>
            </a:r>
            <a:r>
              <a:rPr lang="en-US" sz="1800">
                <a:solidFill>
                  <a:srgbClr val="000000"/>
                </a:solidFill>
              </a:rPr>
              <a:t> - What is the job currently doing/what happened to it?</a:t>
            </a:r>
            <a:endParaRPr sz="1800">
              <a:solidFill>
                <a:srgbClr val="000000"/>
              </a:solidFill>
            </a:endParaRPr>
          </a:p>
          <a:p>
            <a:pPr indent="-342900" lvl="0" marL="457200" rtl="0" algn="l">
              <a:lnSpc>
                <a:spcPct val="115000"/>
              </a:lnSpc>
              <a:spcBef>
                <a:spcPts val="0"/>
              </a:spcBef>
              <a:spcAft>
                <a:spcPts val="0"/>
              </a:spcAft>
              <a:buClr>
                <a:srgbClr val="000000"/>
              </a:buClr>
              <a:buSzPts val="1800"/>
              <a:buChar char="●"/>
            </a:pPr>
            <a:r>
              <a:rPr b="1" lang="en-US" sz="1800">
                <a:solidFill>
                  <a:srgbClr val="000000"/>
                </a:solidFill>
              </a:rPr>
              <a:t>MaxDiskRead</a:t>
            </a:r>
            <a:r>
              <a:rPr lang="en-US" sz="1800">
                <a:solidFill>
                  <a:srgbClr val="000000"/>
                </a:solidFill>
              </a:rPr>
              <a:t> - Amount of data read from disk.</a:t>
            </a:r>
            <a:endParaRPr sz="1800">
              <a:solidFill>
                <a:srgbClr val="000000"/>
              </a:solidFill>
            </a:endParaRPr>
          </a:p>
          <a:p>
            <a:pPr indent="-342900" lvl="0" marL="457200" rtl="0" algn="l">
              <a:lnSpc>
                <a:spcPct val="115000"/>
              </a:lnSpc>
              <a:spcBef>
                <a:spcPts val="0"/>
              </a:spcBef>
              <a:spcAft>
                <a:spcPts val="0"/>
              </a:spcAft>
              <a:buClr>
                <a:srgbClr val="000000"/>
              </a:buClr>
              <a:buSzPts val="1800"/>
              <a:buChar char="●"/>
            </a:pPr>
            <a:r>
              <a:rPr b="1" lang="en-US" sz="1800">
                <a:solidFill>
                  <a:srgbClr val="000000"/>
                </a:solidFill>
              </a:rPr>
              <a:t>MaxDiskWrite</a:t>
            </a:r>
            <a:r>
              <a:rPr lang="en-US" sz="1800">
                <a:solidFill>
                  <a:srgbClr val="000000"/>
                </a:solidFill>
              </a:rPr>
              <a:t> - Amount of data written to disk.</a:t>
            </a:r>
            <a:endParaRPr sz="1800">
              <a:solidFill>
                <a:srgbClr val="000000"/>
              </a:solidFill>
            </a:endParaRPr>
          </a:p>
          <a:p>
            <a:pPr indent="0" lvl="0" marL="0" rtl="0" algn="l">
              <a:spcBef>
                <a:spcPts val="0"/>
              </a:spcBef>
              <a:spcAft>
                <a:spcPts val="0"/>
              </a:spcAft>
              <a:buNone/>
            </a:pPr>
            <a:r>
              <a:t/>
            </a:r>
            <a:endParaRPr sz="18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g635bb6bd70_4_113"/>
          <p:cNvSpPr txBox="1"/>
          <p:nvPr>
            <p:ph idx="2" type="body"/>
          </p:nvPr>
        </p:nvSpPr>
        <p:spPr>
          <a:xfrm>
            <a:off x="306050" y="360000"/>
            <a:ext cx="9506400" cy="9306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Task 2 - monitoring the gpu performance</a:t>
            </a:r>
            <a:endParaRPr/>
          </a:p>
        </p:txBody>
      </p:sp>
      <p:sp>
        <p:nvSpPr>
          <p:cNvPr id="367" name="Google Shape;367;g635bb6bd70_4_113"/>
          <p:cNvSpPr txBox="1"/>
          <p:nvPr/>
        </p:nvSpPr>
        <p:spPr>
          <a:xfrm>
            <a:off x="543950" y="1482525"/>
            <a:ext cx="9887100" cy="42768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US" sz="1800"/>
              <a:t>modify your script so you can monitor the performance of the GPU</a:t>
            </a:r>
            <a:endParaRPr sz="1800"/>
          </a:p>
          <a:p>
            <a:pPr indent="-342900" lvl="0" marL="457200" rtl="0" algn="l">
              <a:spcBef>
                <a:spcPts val="0"/>
              </a:spcBef>
              <a:spcAft>
                <a:spcPts val="0"/>
              </a:spcAft>
              <a:buSzPts val="1800"/>
              <a:buChar char="-"/>
            </a:pPr>
            <a:r>
              <a:rPr lang="en-US" sz="1800"/>
              <a:t>nvidia-smi is the command that I use</a:t>
            </a:r>
            <a:endParaRPr sz="1800"/>
          </a:p>
          <a:p>
            <a:pPr indent="-342900" lvl="0" marL="457200" rtl="0" algn="l">
              <a:spcBef>
                <a:spcPts val="0"/>
              </a:spcBef>
              <a:spcAft>
                <a:spcPts val="0"/>
              </a:spcAft>
              <a:buSzPts val="1800"/>
              <a:buChar char="-"/>
            </a:pPr>
            <a:r>
              <a:rPr lang="en-US" sz="1800"/>
              <a:t>if you know any way to monitor the GPU performance in your code, please do let me know</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The command:</a:t>
            </a:r>
            <a:endParaRPr sz="1800"/>
          </a:p>
          <a:p>
            <a:pPr indent="457200" lvl="0" marL="0" rtl="0" algn="l">
              <a:spcBef>
                <a:spcPts val="0"/>
              </a:spcBef>
              <a:spcAft>
                <a:spcPts val="0"/>
              </a:spcAft>
              <a:buNone/>
            </a:pPr>
            <a:r>
              <a:rPr lang="en-US" sz="1800">
                <a:solidFill>
                  <a:srgbClr val="333333"/>
                </a:solidFill>
                <a:highlight>
                  <a:srgbClr val="FCFCFC"/>
                </a:highlight>
              </a:rPr>
              <a:t>nvidia-smi --help-query-gpu</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For more information: </a:t>
            </a:r>
            <a:endParaRPr sz="1800"/>
          </a:p>
          <a:p>
            <a:pPr indent="0" lvl="0" marL="0" rtl="0" algn="l">
              <a:spcBef>
                <a:spcPts val="0"/>
              </a:spcBef>
              <a:spcAft>
                <a:spcPts val="0"/>
              </a:spcAft>
              <a:buNone/>
            </a:pPr>
            <a:r>
              <a:rPr lang="en-US" sz="1800" u="sng">
                <a:solidFill>
                  <a:schemeClr val="hlink"/>
                </a:solidFill>
                <a:hlinkClick r:id="rId3"/>
              </a:rPr>
              <a:t>https://nvidia.custhelp.com/app/answers/detail/a_id/3751/~/useful-nvidia-smi-queries</a:t>
            </a:r>
            <a:endParaRPr sz="18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sp>
        <p:nvSpPr>
          <p:cNvPr id="372" name="Google Shape;372;g635bb6bd70_9_3"/>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Task 2 - example of sbatch script</a:t>
            </a:r>
            <a:endParaRPr/>
          </a:p>
        </p:txBody>
      </p:sp>
      <p:sp>
        <p:nvSpPr>
          <p:cNvPr id="373" name="Google Shape;373;g635bb6bd70_9_3"/>
          <p:cNvSpPr txBox="1"/>
          <p:nvPr/>
        </p:nvSpPr>
        <p:spPr>
          <a:xfrm>
            <a:off x="408000" y="1379975"/>
            <a:ext cx="8640000" cy="52221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#!/bin/bash</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solidFill>
                  <a:schemeClr val="dk1"/>
                </a:solidFill>
              </a:rPr>
              <a:t>#SBATCH --job-name=pytorch</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#SBATCH --account=training</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#SBATCH --time=01:00:00</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#SBATCH --mem=32G</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#SBATCH --ntasks=1</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#SBATCH --cpus-per-task=1</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#SBATCH --gres=gpu:P4:1</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 Start the nvidia-smi command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nvidia-smi dmon -s pucvt -o DT -d 10 -f nvidia-smi.dmon$1.$(date "+%Y.%m.%d-%H.%M.%S").csv &amp;</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 Get its PID</a:t>
            </a:r>
            <a:endParaRPr/>
          </a:p>
          <a:p>
            <a:pPr indent="0" lvl="0" marL="0" rtl="0" algn="l">
              <a:spcBef>
                <a:spcPts val="0"/>
              </a:spcBef>
              <a:spcAft>
                <a:spcPts val="0"/>
              </a:spcAft>
              <a:buClr>
                <a:schemeClr val="dk1"/>
              </a:buClr>
              <a:buSzPts val="1100"/>
              <a:buFont typeface="Arial"/>
              <a:buNone/>
            </a:pPr>
            <a:r>
              <a:rPr lang="en-US"/>
              <a:t>PID=$!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module load pytorch</a:t>
            </a:r>
            <a:endParaRPr/>
          </a:p>
          <a:p>
            <a:pPr indent="0" lvl="0" marL="0" rtl="0" algn="l">
              <a:spcBef>
                <a:spcPts val="0"/>
              </a:spcBef>
              <a:spcAft>
                <a:spcPts val="0"/>
              </a:spcAft>
              <a:buClr>
                <a:schemeClr val="dk1"/>
              </a:buClr>
              <a:buSzPts val="1100"/>
              <a:buFont typeface="Arial"/>
              <a:buNone/>
            </a:pPr>
            <a:r>
              <a:rPr lang="en-US"/>
              <a:t>python3 finetune_torchvision.py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kill $PID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sp>
        <p:nvSpPr>
          <p:cNvPr id="378" name="Google Shape;378;g635bb6bd70_9_15"/>
          <p:cNvSpPr txBox="1"/>
          <p:nvPr>
            <p:ph idx="2" type="body"/>
          </p:nvPr>
        </p:nvSpPr>
        <p:spPr>
          <a:xfrm>
            <a:off x="306060" y="359998"/>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Last but not least</a:t>
            </a:r>
            <a:endParaRPr/>
          </a:p>
        </p:txBody>
      </p:sp>
      <p:sp>
        <p:nvSpPr>
          <p:cNvPr id="379" name="Google Shape;379;g635bb6bd70_9_15"/>
          <p:cNvSpPr txBox="1"/>
          <p:nvPr/>
        </p:nvSpPr>
        <p:spPr>
          <a:xfrm>
            <a:off x="306050" y="1550225"/>
            <a:ext cx="8752500" cy="4058100"/>
          </a:xfrm>
          <a:prstGeom prst="rect">
            <a:avLst/>
          </a:prstGeom>
          <a:no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0"/>
              </a:spcAft>
              <a:buNone/>
            </a:pPr>
            <a:r>
              <a:t/>
            </a:r>
            <a:endParaRPr b="1" sz="2400"/>
          </a:p>
          <a:p>
            <a:pPr indent="0" lvl="0" marL="0" rtl="0" algn="l">
              <a:lnSpc>
                <a:spcPct val="115000"/>
              </a:lnSpc>
              <a:spcBef>
                <a:spcPts val="0"/>
              </a:spcBef>
              <a:spcAft>
                <a:spcPts val="0"/>
              </a:spcAft>
              <a:buNone/>
            </a:pPr>
            <a:r>
              <a:rPr b="1" lang="en-US" sz="2400"/>
              <a:t>Thanks to Monash Data Fluency Platform</a:t>
            </a:r>
            <a:endParaRPr b="1" sz="2400"/>
          </a:p>
          <a:p>
            <a:pPr indent="-381000" lvl="0" marL="457200" rtl="0" algn="l">
              <a:lnSpc>
                <a:spcPct val="115000"/>
              </a:lnSpc>
              <a:spcBef>
                <a:spcPts val="0"/>
              </a:spcBef>
              <a:spcAft>
                <a:spcPts val="0"/>
              </a:spcAft>
              <a:buClr>
                <a:srgbClr val="000000"/>
              </a:buClr>
              <a:buSzPts val="2400"/>
              <a:buChar char="●"/>
            </a:pPr>
            <a:r>
              <a:rPr lang="en-US" sz="2400">
                <a:solidFill>
                  <a:srgbClr val="000000"/>
                </a:solidFill>
              </a:rPr>
              <a:t>Data Fluency Slack Channel: d</a:t>
            </a:r>
            <a:r>
              <a:rPr lang="en-US" sz="2400"/>
              <a:t>atafluency.slack.com</a:t>
            </a:r>
            <a:endParaRPr sz="2400">
              <a:solidFill>
                <a:srgbClr val="000000"/>
              </a:solidFill>
            </a:endParaRPr>
          </a:p>
          <a:p>
            <a:pPr indent="-381000" lvl="0" marL="457200" rtl="0" algn="l">
              <a:lnSpc>
                <a:spcPct val="115000"/>
              </a:lnSpc>
              <a:spcBef>
                <a:spcPts val="0"/>
              </a:spcBef>
              <a:spcAft>
                <a:spcPts val="0"/>
              </a:spcAft>
              <a:buClr>
                <a:srgbClr val="000000"/>
              </a:buClr>
              <a:buSzPts val="2400"/>
              <a:buChar char="●"/>
            </a:pPr>
            <a:r>
              <a:rPr lang="en-US" sz="2400">
                <a:solidFill>
                  <a:srgbClr val="000000"/>
                </a:solidFill>
              </a:rPr>
              <a:t>Bioinformatic Drop-in (every Friday) </a:t>
            </a:r>
            <a:endParaRPr sz="2400">
              <a:solidFill>
                <a:srgbClr val="000000"/>
              </a:solidFill>
            </a:endParaRPr>
          </a:p>
          <a:p>
            <a:pPr indent="0" lvl="0" marL="0" rtl="0" algn="l">
              <a:lnSpc>
                <a:spcPct val="115000"/>
              </a:lnSpc>
              <a:spcBef>
                <a:spcPts val="0"/>
              </a:spcBef>
              <a:spcAft>
                <a:spcPts val="0"/>
              </a:spcAft>
              <a:buNone/>
            </a:pPr>
            <a:r>
              <a:t/>
            </a:r>
            <a:endParaRPr b="1" sz="2400"/>
          </a:p>
          <a:p>
            <a:pPr indent="0" lvl="0" marL="0" rtl="0" algn="l">
              <a:lnSpc>
                <a:spcPct val="115000"/>
              </a:lnSpc>
              <a:spcBef>
                <a:spcPts val="0"/>
              </a:spcBef>
              <a:spcAft>
                <a:spcPts val="0"/>
              </a:spcAft>
              <a:buNone/>
            </a:pPr>
            <a:r>
              <a:rPr b="1" lang="en-US" sz="2400"/>
              <a:t>MASSIVE M3: </a:t>
            </a:r>
            <a:r>
              <a:rPr lang="en-US" sz="2400"/>
              <a:t>https://www.massive.org.au</a:t>
            </a:r>
            <a:endParaRPr sz="2400"/>
          </a:p>
          <a:p>
            <a:pPr indent="0" lvl="0" marL="0" rtl="0" algn="l">
              <a:lnSpc>
                <a:spcPct val="115000"/>
              </a:lnSpc>
              <a:spcBef>
                <a:spcPts val="0"/>
              </a:spcBef>
              <a:spcAft>
                <a:spcPts val="0"/>
              </a:spcAft>
              <a:buNone/>
            </a:pPr>
            <a:r>
              <a:rPr b="1" lang="en-US" sz="2400"/>
              <a:t>M3 User Documentation: </a:t>
            </a:r>
            <a:r>
              <a:rPr lang="en-US" sz="2400" u="sng">
                <a:solidFill>
                  <a:srgbClr val="009999"/>
                </a:solidFill>
                <a:hlinkClick r:id="rId3"/>
              </a:rPr>
              <a:t>https://docs.massive.org.au</a:t>
            </a:r>
            <a:endParaRPr sz="2400"/>
          </a:p>
          <a:p>
            <a:pPr indent="0" lvl="0" marL="0" rtl="0" algn="l">
              <a:lnSpc>
                <a:spcPct val="115000"/>
              </a:lnSpc>
              <a:spcBef>
                <a:spcPts val="0"/>
              </a:spcBef>
              <a:spcAft>
                <a:spcPts val="0"/>
              </a:spcAft>
              <a:buNone/>
            </a:pPr>
            <a:r>
              <a:rPr b="1" lang="en-US" sz="2400"/>
              <a:t>Reach out:</a:t>
            </a:r>
            <a:r>
              <a:rPr lang="en-US" sz="2400"/>
              <a:t> </a:t>
            </a:r>
            <a:r>
              <a:rPr lang="en-US" sz="2400" u="sng">
                <a:solidFill>
                  <a:schemeClr val="hlink"/>
                </a:solidFill>
                <a:hlinkClick r:id="rId4"/>
              </a:rPr>
              <a:t>info@massive.org.au</a:t>
            </a:r>
            <a:endParaRPr sz="2400"/>
          </a:p>
          <a:p>
            <a:pPr indent="0" lvl="0" marL="0" rtl="0" algn="l">
              <a:lnSpc>
                <a:spcPct val="115000"/>
              </a:lnSpc>
              <a:spcBef>
                <a:spcPts val="0"/>
              </a:spcBef>
              <a:spcAft>
                <a:spcPts val="0"/>
              </a:spcAft>
              <a:buNone/>
            </a:pPr>
            <a:r>
              <a:rPr b="1" lang="en-US" sz="2400"/>
              <a:t>Etherpad</a:t>
            </a:r>
            <a:r>
              <a:rPr lang="en-US" sz="1800"/>
              <a:t>: </a:t>
            </a:r>
            <a:r>
              <a:rPr lang="en-US" sz="1800" u="sng">
                <a:solidFill>
                  <a:schemeClr val="hlink"/>
                </a:solidFill>
                <a:hlinkClick r:id="rId5"/>
              </a:rPr>
              <a:t>https://biotraining.erc.monash.edu/etherpad/p/deeplearningworkshop</a:t>
            </a:r>
            <a:endParaRPr sz="1800"/>
          </a:p>
          <a:p>
            <a:pPr indent="0" lvl="0" marL="0" rtl="0" algn="l">
              <a:lnSpc>
                <a:spcPct val="115000"/>
              </a:lnSpc>
              <a:spcBef>
                <a:spcPts val="0"/>
              </a:spcBef>
              <a:spcAft>
                <a:spcPts val="0"/>
              </a:spcAft>
              <a:buNone/>
            </a:pPr>
            <a:r>
              <a:t/>
            </a:r>
            <a:endParaRPr sz="2400"/>
          </a:p>
          <a:p>
            <a:pPr indent="0" lvl="0" marL="0" rtl="0" algn="l">
              <a:lnSpc>
                <a:spcPct val="115000"/>
              </a:lnSpc>
              <a:spcBef>
                <a:spcPts val="0"/>
              </a:spcBef>
              <a:spcAft>
                <a:spcPts val="0"/>
              </a:spcAft>
              <a:buNone/>
            </a:pPr>
            <a:r>
              <a:rPr lang="en-US" sz="2400"/>
              <a:t>Please leave feedback! </a:t>
            </a:r>
            <a:endParaRPr sz="2400"/>
          </a:p>
        </p:txBody>
      </p:sp>
      <p:pic>
        <p:nvPicPr>
          <p:cNvPr id="380" name="Google Shape;380;g635bb6bd70_9_15"/>
          <p:cNvPicPr preferRelativeResize="0"/>
          <p:nvPr/>
        </p:nvPicPr>
        <p:blipFill>
          <a:blip r:embed="rId6">
            <a:alphaModFix/>
          </a:blip>
          <a:stretch>
            <a:fillRect/>
          </a:stretch>
        </p:blipFill>
        <p:spPr>
          <a:xfrm>
            <a:off x="8095200" y="1550225"/>
            <a:ext cx="3646275" cy="1707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pic>
        <p:nvPicPr>
          <p:cNvPr id="159" name="Google Shape;159;g635bb6bd70_6_0"/>
          <p:cNvPicPr preferRelativeResize="0"/>
          <p:nvPr/>
        </p:nvPicPr>
        <p:blipFill>
          <a:blip r:embed="rId3">
            <a:alphaModFix/>
          </a:blip>
          <a:stretch>
            <a:fillRect/>
          </a:stretch>
        </p:blipFill>
        <p:spPr>
          <a:xfrm>
            <a:off x="362575" y="183050"/>
            <a:ext cx="10829650" cy="62460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g635bb6bd70_5_12"/>
          <p:cNvSpPr txBox="1"/>
          <p:nvPr>
            <p:ph idx="1" type="body"/>
          </p:nvPr>
        </p:nvSpPr>
        <p:spPr>
          <a:xfrm>
            <a:off x="306060" y="978761"/>
            <a:ext cx="7451700" cy="4665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sz="1400" u="sng">
                <a:solidFill>
                  <a:schemeClr val="hlink"/>
                </a:solidFill>
                <a:latin typeface="Arial"/>
                <a:ea typeface="Arial"/>
                <a:cs typeface="Arial"/>
                <a:sym typeface="Arial"/>
                <a:hlinkClick r:id="rId3"/>
              </a:rPr>
              <a:t>https://colab.research.google.com/</a:t>
            </a:r>
            <a:r>
              <a:rPr lang="en-US" sz="1400">
                <a:latin typeface="Arial"/>
                <a:ea typeface="Arial"/>
                <a:cs typeface="Arial"/>
                <a:sym typeface="Arial"/>
              </a:rPr>
              <a:t> </a:t>
            </a:r>
            <a:endParaRPr sz="1400">
              <a:latin typeface="Arial"/>
              <a:ea typeface="Arial"/>
              <a:cs typeface="Arial"/>
              <a:sym typeface="Arial"/>
            </a:endParaRPr>
          </a:p>
          <a:p>
            <a:pPr indent="0" lvl="0" marL="0" rtl="0" algn="l">
              <a:spcBef>
                <a:spcPts val="1100"/>
              </a:spcBef>
              <a:spcAft>
                <a:spcPts val="0"/>
              </a:spcAft>
              <a:buNone/>
            </a:pPr>
            <a:r>
              <a:rPr lang="en-US" sz="1400" u="sng">
                <a:solidFill>
                  <a:schemeClr val="hlink"/>
                </a:solidFill>
                <a:latin typeface="Arial"/>
                <a:ea typeface="Arial"/>
                <a:cs typeface="Arial"/>
                <a:sym typeface="Arial"/>
                <a:hlinkClick r:id="rId4"/>
              </a:rPr>
              <a:t>https://biotraining.erc.monash.edu/etherpad/p/deeplearningworkshop</a:t>
            </a:r>
            <a:endParaRPr sz="1400">
              <a:latin typeface="Arial"/>
              <a:ea typeface="Arial"/>
              <a:cs typeface="Arial"/>
              <a:sym typeface="Arial"/>
            </a:endParaRPr>
          </a:p>
        </p:txBody>
      </p:sp>
      <p:sp>
        <p:nvSpPr>
          <p:cNvPr id="165" name="Google Shape;165;g635bb6bd70_5_12"/>
          <p:cNvSpPr txBox="1"/>
          <p:nvPr>
            <p:ph idx="2" type="body"/>
          </p:nvPr>
        </p:nvSpPr>
        <p:spPr>
          <a:xfrm>
            <a:off x="306060" y="326309"/>
            <a:ext cx="7452000" cy="7371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lang="en-US"/>
              <a:t>Collaboratory Notebooks</a:t>
            </a:r>
            <a:endParaRPr/>
          </a:p>
        </p:txBody>
      </p:sp>
      <p:sp>
        <p:nvSpPr>
          <p:cNvPr id="166" name="Google Shape;166;g635bb6bd70_5_12"/>
          <p:cNvSpPr txBox="1"/>
          <p:nvPr>
            <p:ph idx="4" type="body"/>
          </p:nvPr>
        </p:nvSpPr>
        <p:spPr>
          <a:xfrm>
            <a:off x="306045" y="1503600"/>
            <a:ext cx="11034000" cy="1729500"/>
          </a:xfrm>
          <a:prstGeom prst="rect">
            <a:avLst/>
          </a:prstGeom>
        </p:spPr>
        <p:txBody>
          <a:bodyPr anchorCtr="0" anchor="t" bIns="45700" lIns="91425" spcFirstLastPara="1" rIns="91425" wrap="square" tIns="45700">
            <a:noAutofit/>
          </a:bodyPr>
          <a:lstStyle/>
          <a:p>
            <a:pPr indent="0" lvl="0" marL="0" rtl="0" algn="l">
              <a:lnSpc>
                <a:spcPct val="115000"/>
              </a:lnSpc>
              <a:spcBef>
                <a:spcPts val="2400"/>
              </a:spcBef>
              <a:spcAft>
                <a:spcPts val="0"/>
              </a:spcAft>
              <a:buNone/>
            </a:pPr>
            <a:r>
              <a:rPr b="1" lang="en-US" sz="3600">
                <a:solidFill>
                  <a:srgbClr val="212121"/>
                </a:solidFill>
                <a:latin typeface="Roboto"/>
                <a:ea typeface="Roboto"/>
                <a:cs typeface="Roboto"/>
                <a:sym typeface="Roboto"/>
              </a:rPr>
              <a:t>Introduction to Deep Learning with PyTorch</a:t>
            </a:r>
            <a:r>
              <a:rPr lang="en-US" sz="3600"/>
              <a:t> - </a:t>
            </a:r>
            <a:r>
              <a:rPr lang="en-US" sz="3600" u="sng">
                <a:solidFill>
                  <a:schemeClr val="hlink"/>
                </a:solidFill>
                <a:hlinkClick r:id="rId5"/>
              </a:rPr>
              <a:t>http://bit.ly/2lXxL9Q</a:t>
            </a:r>
            <a:endParaRPr sz="3600"/>
          </a:p>
          <a:p>
            <a:pPr indent="0" lvl="0" marL="0" rtl="0" algn="l">
              <a:lnSpc>
                <a:spcPct val="115000"/>
              </a:lnSpc>
              <a:spcBef>
                <a:spcPts val="2400"/>
              </a:spcBef>
              <a:spcAft>
                <a:spcPts val="0"/>
              </a:spcAft>
              <a:buNone/>
            </a:pPr>
            <a:r>
              <a:rPr b="1" lang="en-US" sz="3600">
                <a:solidFill>
                  <a:srgbClr val="212121"/>
                </a:solidFill>
                <a:latin typeface="Roboto"/>
                <a:ea typeface="Roboto"/>
                <a:cs typeface="Roboto"/>
                <a:sym typeface="Roboto"/>
              </a:rPr>
              <a:t>Neural networks with PyTorch</a:t>
            </a:r>
            <a:r>
              <a:rPr lang="en-US" sz="3600"/>
              <a:t> - </a:t>
            </a:r>
            <a:r>
              <a:rPr lang="en-US" sz="3600" u="sng">
                <a:solidFill>
                  <a:schemeClr val="hlink"/>
                </a:solidFill>
                <a:hlinkClick r:id="rId6"/>
              </a:rPr>
              <a:t>http://bit.ly/2kQQX97</a:t>
            </a:r>
            <a:r>
              <a:rPr lang="en-US" sz="3600"/>
              <a:t> </a:t>
            </a:r>
            <a:endParaRPr sz="3600"/>
          </a:p>
          <a:p>
            <a:pPr indent="0" lvl="0" marL="0" rtl="0" algn="l">
              <a:lnSpc>
                <a:spcPct val="115000"/>
              </a:lnSpc>
              <a:spcBef>
                <a:spcPts val="2400"/>
              </a:spcBef>
              <a:spcAft>
                <a:spcPts val="0"/>
              </a:spcAft>
              <a:buNone/>
            </a:pPr>
            <a:r>
              <a:rPr b="1" lang="en-US" sz="3600">
                <a:solidFill>
                  <a:srgbClr val="212121"/>
                </a:solidFill>
                <a:latin typeface="Roboto"/>
                <a:ea typeface="Roboto"/>
                <a:cs typeface="Roboto"/>
                <a:sym typeface="Roboto"/>
              </a:rPr>
              <a:t>Training Neural Networks</a:t>
            </a:r>
            <a:r>
              <a:rPr lang="en-US" sz="3600"/>
              <a:t> - </a:t>
            </a:r>
            <a:r>
              <a:rPr lang="en-US" sz="3600" u="sng">
                <a:solidFill>
                  <a:schemeClr val="hlink"/>
                </a:solidFill>
                <a:hlinkClick r:id="rId7"/>
              </a:rPr>
              <a:t>http://bit.ly/2mlFwXj</a:t>
            </a:r>
            <a:r>
              <a:rPr lang="en-US" sz="3600"/>
              <a:t> </a:t>
            </a:r>
            <a:endParaRPr sz="3600"/>
          </a:p>
          <a:p>
            <a:pPr indent="0" lvl="0" marL="0" rtl="0" algn="l">
              <a:lnSpc>
                <a:spcPct val="115000"/>
              </a:lnSpc>
              <a:spcBef>
                <a:spcPts val="2400"/>
              </a:spcBef>
              <a:spcAft>
                <a:spcPts val="0"/>
              </a:spcAft>
              <a:buNone/>
            </a:pPr>
            <a:r>
              <a:rPr b="1" lang="en-US" sz="3600">
                <a:solidFill>
                  <a:srgbClr val="212121"/>
                </a:solidFill>
                <a:latin typeface="Roboto"/>
                <a:ea typeface="Roboto"/>
                <a:cs typeface="Roboto"/>
                <a:sym typeface="Roboto"/>
              </a:rPr>
              <a:t>Classifying Fashion-MNIST</a:t>
            </a:r>
            <a:r>
              <a:rPr lang="en-US" sz="3600"/>
              <a:t> - </a:t>
            </a:r>
            <a:r>
              <a:rPr lang="en-US" sz="3600" u="sng">
                <a:solidFill>
                  <a:schemeClr val="hlink"/>
                </a:solidFill>
                <a:hlinkClick r:id="rId8"/>
              </a:rPr>
              <a:t>http://bit.ly/2krkBBJ</a:t>
            </a:r>
            <a:r>
              <a:rPr lang="en-US" sz="3600"/>
              <a:t> </a:t>
            </a:r>
            <a:endParaRPr sz="3600"/>
          </a:p>
          <a:p>
            <a:pPr indent="0" lvl="0" marL="0" rtl="0" algn="l">
              <a:lnSpc>
                <a:spcPct val="115000"/>
              </a:lnSpc>
              <a:spcBef>
                <a:spcPts val="2400"/>
              </a:spcBef>
              <a:spcAft>
                <a:spcPts val="0"/>
              </a:spcAft>
              <a:buNone/>
            </a:pPr>
            <a:r>
              <a:rPr b="1" lang="en-US" sz="3600">
                <a:solidFill>
                  <a:srgbClr val="212121"/>
                </a:solidFill>
                <a:latin typeface="Roboto"/>
                <a:ea typeface="Roboto"/>
                <a:cs typeface="Roboto"/>
                <a:sym typeface="Roboto"/>
              </a:rPr>
              <a:t>Inference and Validation</a:t>
            </a:r>
            <a:r>
              <a:rPr lang="en-US" sz="3600"/>
              <a:t> - </a:t>
            </a:r>
            <a:r>
              <a:rPr lang="en-US" sz="3600" u="sng">
                <a:solidFill>
                  <a:schemeClr val="hlink"/>
                </a:solidFill>
                <a:hlinkClick r:id="rId9"/>
              </a:rPr>
              <a:t>http://bit.ly/2m2jwjX</a:t>
            </a:r>
            <a:endParaRPr b="1" sz="3600">
              <a:solidFill>
                <a:srgbClr val="212121"/>
              </a:solidFill>
              <a:latin typeface="Roboto"/>
              <a:ea typeface="Roboto"/>
              <a:cs typeface="Roboto"/>
              <a:sym typeface="Roboto"/>
            </a:endParaRPr>
          </a:p>
          <a:p>
            <a:pPr indent="0" lvl="0" marL="0" rtl="0" algn="l">
              <a:lnSpc>
                <a:spcPct val="115000"/>
              </a:lnSpc>
              <a:spcBef>
                <a:spcPts val="2400"/>
              </a:spcBef>
              <a:spcAft>
                <a:spcPts val="0"/>
              </a:spcAft>
              <a:buNone/>
            </a:pPr>
            <a:r>
              <a:rPr b="1" lang="en-US" sz="3600">
                <a:solidFill>
                  <a:srgbClr val="212121"/>
                </a:solidFill>
                <a:latin typeface="Roboto"/>
                <a:ea typeface="Roboto"/>
                <a:cs typeface="Roboto"/>
                <a:sym typeface="Roboto"/>
              </a:rPr>
              <a:t>Saving and Loading Models</a:t>
            </a:r>
            <a:r>
              <a:rPr lang="en-US" sz="3600"/>
              <a:t> - </a:t>
            </a:r>
            <a:r>
              <a:rPr lang="en-US" sz="3600" u="sng">
                <a:solidFill>
                  <a:schemeClr val="hlink"/>
                </a:solidFill>
                <a:hlinkClick r:id="rId10"/>
              </a:rPr>
              <a:t>http://bit.ly/2kQSNqx</a:t>
            </a:r>
            <a:r>
              <a:rPr lang="en-US" sz="3600"/>
              <a:t> </a:t>
            </a:r>
            <a:endParaRPr sz="3600"/>
          </a:p>
          <a:p>
            <a:pPr indent="0" lvl="0" marL="0" rtl="0" algn="l">
              <a:spcBef>
                <a:spcPts val="1100"/>
              </a:spcBef>
              <a:spcAft>
                <a:spcPts val="0"/>
              </a:spcAft>
              <a:buNone/>
            </a:pPr>
            <a:r>
              <a:t/>
            </a:r>
            <a:endParaRPr sz="3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1"/>
          <p:cNvSpPr txBox="1"/>
          <p:nvPr>
            <p:ph idx="2" type="body"/>
          </p:nvPr>
        </p:nvSpPr>
        <p:spPr>
          <a:xfrm>
            <a:off x="594825" y="1550400"/>
            <a:ext cx="7182000" cy="1545000"/>
          </a:xfrm>
          <a:prstGeom prst="rect">
            <a:avLst/>
          </a:prstGeom>
        </p:spPr>
        <p:txBody>
          <a:bodyPr anchorCtr="0" anchor="t" bIns="45700" lIns="91425" spcFirstLastPara="1" rIns="91425" wrap="square" tIns="45700">
            <a:noAutofit/>
          </a:bodyPr>
          <a:lstStyle/>
          <a:p>
            <a:pPr indent="0" lvl="0" marL="0" rtl="0" algn="l">
              <a:spcBef>
                <a:spcPts val="1100"/>
              </a:spcBef>
              <a:spcAft>
                <a:spcPts val="0"/>
              </a:spcAft>
              <a:buNone/>
            </a:pPr>
            <a:r>
              <a:rPr b="1" lang="en-US" sz="4500">
                <a:solidFill>
                  <a:srgbClr val="006CAB"/>
                </a:solidFill>
              </a:rPr>
              <a:t>Learn how to modify your network for different purposes </a:t>
            </a:r>
            <a:r>
              <a:rPr b="1" lang="en-US" sz="4500">
                <a:solidFill>
                  <a:srgbClr val="006CAB"/>
                </a:solidFill>
              </a:rPr>
              <a:t>on calibration of modern neural networks</a:t>
            </a:r>
            <a:endParaRPr sz="3000">
              <a:solidFill>
                <a:srgbClr val="434343"/>
              </a:solidFill>
              <a:latin typeface="Arial"/>
              <a:ea typeface="Arial"/>
              <a:cs typeface="Arial"/>
              <a:sym typeface="Arial"/>
            </a:endParaRPr>
          </a:p>
          <a:p>
            <a:pPr indent="0" lvl="0" marL="0" rtl="0" algn="l">
              <a:spcBef>
                <a:spcPts val="1100"/>
              </a:spcBef>
              <a:spcAft>
                <a:spcPts val="0"/>
              </a:spcAft>
              <a:buNone/>
            </a:pPr>
            <a:r>
              <a:t/>
            </a:r>
            <a:endParaRPr sz="2400"/>
          </a:p>
        </p:txBody>
      </p:sp>
      <p:sp>
        <p:nvSpPr>
          <p:cNvPr id="172" name="Google Shape;172;p1"/>
          <p:cNvSpPr txBox="1"/>
          <p:nvPr/>
        </p:nvSpPr>
        <p:spPr>
          <a:xfrm>
            <a:off x="594825" y="5036000"/>
            <a:ext cx="2895000" cy="66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3000">
                <a:solidFill>
                  <a:srgbClr val="434343"/>
                </a:solidFill>
              </a:rPr>
              <a:t>Zongyuan Ge</a:t>
            </a:r>
            <a:endParaRPr b="1" sz="3000">
              <a:solidFill>
                <a:srgbClr val="43434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76" name="Shape 176"/>
        <p:cNvGrpSpPr/>
        <p:nvPr/>
      </p:nvGrpSpPr>
      <p:grpSpPr>
        <a:xfrm>
          <a:off x="0" y="0"/>
          <a:ext cx="0" cy="0"/>
          <a:chOff x="0" y="0"/>
          <a:chExt cx="0" cy="0"/>
        </a:xfrm>
      </p:grpSpPr>
      <p:sp>
        <p:nvSpPr>
          <p:cNvPr id="177" name="Google Shape;177;p2"/>
          <p:cNvSpPr/>
          <p:nvPr/>
        </p:nvSpPr>
        <p:spPr>
          <a:xfrm>
            <a:off x="0" y="0"/>
            <a:ext cx="4654296"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78" name="Google Shape;178;p2"/>
          <p:cNvSpPr txBox="1"/>
          <p:nvPr>
            <p:ph type="title"/>
          </p:nvPr>
        </p:nvSpPr>
        <p:spPr>
          <a:xfrm>
            <a:off x="645154" y="2972942"/>
            <a:ext cx="3363900" cy="1597200"/>
          </a:xfrm>
          <a:prstGeom prst="rect">
            <a:avLst/>
          </a:prstGeom>
          <a:noFill/>
          <a:ln cap="flat" cmpd="sng" w="19050">
            <a:solidFill>
              <a:schemeClr val="lt1"/>
            </a:solidFill>
            <a:prstDash val="solid"/>
            <a:round/>
            <a:headEnd len="sm" w="sm" type="none"/>
            <a:tailEnd len="sm" w="sm" type="none"/>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2800"/>
              <a:buFont typeface="Calibri"/>
              <a:buNone/>
            </a:pPr>
            <a:r>
              <a:rPr lang="en-US" sz="2800">
                <a:solidFill>
                  <a:schemeClr val="lt1"/>
                </a:solidFill>
              </a:rPr>
              <a:t>Notation</a:t>
            </a:r>
            <a:endParaRPr/>
          </a:p>
        </p:txBody>
      </p:sp>
      <p:sp>
        <p:nvSpPr>
          <p:cNvPr id="179" name="Google Shape;179;p2"/>
          <p:cNvSpPr txBox="1"/>
          <p:nvPr>
            <p:ph idx="1" type="body"/>
          </p:nvPr>
        </p:nvSpPr>
        <p:spPr>
          <a:xfrm>
            <a:off x="49679" y="690293"/>
            <a:ext cx="4533000" cy="17988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000"/>
              <a:buChar char="●"/>
            </a:pPr>
            <a:r>
              <a:rPr lang="en-US" sz="2000">
                <a:solidFill>
                  <a:schemeClr val="lt1"/>
                </a:solidFill>
              </a:rPr>
              <a:t>Using the Softmax to output the class classification result.</a:t>
            </a:r>
            <a:endParaRPr/>
          </a:p>
          <a:p>
            <a:pPr indent="-228600" lvl="0" marL="228600" rtl="0" algn="l">
              <a:lnSpc>
                <a:spcPct val="90000"/>
              </a:lnSpc>
              <a:spcBef>
                <a:spcPts val="1000"/>
              </a:spcBef>
              <a:spcAft>
                <a:spcPts val="0"/>
              </a:spcAft>
              <a:buClr>
                <a:schemeClr val="lt1"/>
              </a:buClr>
              <a:buSzPts val="2000"/>
              <a:buChar char="●"/>
            </a:pPr>
            <a:r>
              <a:rPr lang="en-US" sz="2000">
                <a:solidFill>
                  <a:schemeClr val="lt1"/>
                </a:solidFill>
              </a:rPr>
              <a:t>We are interested in classification, but confidence is equally important as well. </a:t>
            </a:r>
            <a:endParaRPr/>
          </a:p>
        </p:txBody>
      </p:sp>
      <p:pic>
        <p:nvPicPr>
          <p:cNvPr id="180" name="Google Shape;180;p2"/>
          <p:cNvPicPr preferRelativeResize="0"/>
          <p:nvPr/>
        </p:nvPicPr>
        <p:blipFill rotWithShape="1">
          <a:blip r:embed="rId3">
            <a:alphaModFix/>
          </a:blip>
          <a:srcRect b="0" l="0" r="0" t="0"/>
          <a:stretch/>
        </p:blipFill>
        <p:spPr>
          <a:xfrm>
            <a:off x="5297763" y="1590538"/>
            <a:ext cx="6250769" cy="351605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Make a decision</a:t>
            </a:r>
            <a:endParaRPr/>
          </a:p>
        </p:txBody>
      </p:sp>
      <p:sp>
        <p:nvSpPr>
          <p:cNvPr id="186" name="Google Shape;186;p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Camera sensor identifies [Plastic bag] [50% confidence]</a:t>
            </a:r>
            <a:endParaRPr/>
          </a:p>
          <a:p>
            <a:pPr indent="-228600" lvl="0" marL="228600" rtl="0" algn="l">
              <a:lnSpc>
                <a:spcPct val="90000"/>
              </a:lnSpc>
              <a:spcBef>
                <a:spcPts val="1000"/>
              </a:spcBef>
              <a:spcAft>
                <a:spcPts val="0"/>
              </a:spcAft>
              <a:buClr>
                <a:schemeClr val="dk1"/>
              </a:buClr>
              <a:buSzPts val="2800"/>
              <a:buChar char="●"/>
            </a:pPr>
            <a:r>
              <a:rPr lang="en-US"/>
              <a:t>Other sensors identify [Pedestrian] [90% confidence]</a:t>
            </a:r>
            <a:endParaRPr/>
          </a:p>
          <a:p>
            <a:pPr indent="-50800" lvl="0" marL="228600" rtl="0" algn="l">
              <a:lnSpc>
                <a:spcPct val="90000"/>
              </a:lnSpc>
              <a:spcBef>
                <a:spcPts val="1000"/>
              </a:spcBef>
              <a:spcAft>
                <a:spcPts val="0"/>
              </a:spcAft>
              <a:buClr>
                <a:schemeClr val="dk1"/>
              </a:buClr>
              <a:buSzPts val="2800"/>
              <a:buNone/>
            </a:pPr>
            <a:r>
              <a:t/>
            </a:r>
            <a:endParaRPr/>
          </a:p>
        </p:txBody>
      </p:sp>
      <p:pic>
        <p:nvPicPr>
          <p:cNvPr id="187" name="Google Shape;187;p3"/>
          <p:cNvPicPr preferRelativeResize="0"/>
          <p:nvPr/>
        </p:nvPicPr>
        <p:blipFill rotWithShape="1">
          <a:blip r:embed="rId3">
            <a:alphaModFix/>
          </a:blip>
          <a:srcRect b="0" l="0" r="0" t="0"/>
          <a:stretch/>
        </p:blipFill>
        <p:spPr>
          <a:xfrm>
            <a:off x="3221831" y="3015377"/>
            <a:ext cx="5748338" cy="316158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91" name="Shape 191"/>
        <p:cNvGrpSpPr/>
        <p:nvPr/>
      </p:nvGrpSpPr>
      <p:grpSpPr>
        <a:xfrm>
          <a:off x="0" y="0"/>
          <a:ext cx="0" cy="0"/>
          <a:chOff x="0" y="0"/>
          <a:chExt cx="0" cy="0"/>
        </a:xfrm>
      </p:grpSpPr>
      <p:sp>
        <p:nvSpPr>
          <p:cNvPr id="192" name="Google Shape;192;p4"/>
          <p:cNvSpPr/>
          <p:nvPr/>
        </p:nvSpPr>
        <p:spPr>
          <a:xfrm>
            <a:off x="0" y="0"/>
            <a:ext cx="12192000"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3" name="Google Shape;193;p4"/>
          <p:cNvSpPr/>
          <p:nvPr/>
        </p:nvSpPr>
        <p:spPr>
          <a:xfrm>
            <a:off x="0" y="0"/>
            <a:ext cx="2013557" cy="6858000"/>
          </a:xfrm>
          <a:prstGeom prst="rect">
            <a:avLst/>
          </a:prstGeom>
          <a:solidFill>
            <a:srgbClr val="842C4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94" name="Google Shape;194;p4"/>
          <p:cNvSpPr/>
          <p:nvPr>
            <p:ph type="title"/>
          </p:nvPr>
        </p:nvSpPr>
        <p:spPr>
          <a:xfrm>
            <a:off x="640080" y="2074363"/>
            <a:ext cx="2752354" cy="2709275"/>
          </a:xfrm>
          <a:prstGeom prst="ellipse">
            <a:avLst/>
          </a:prstGeom>
          <a:solidFill>
            <a:srgbClr val="262626"/>
          </a:solidFill>
          <a:ln cap="flat" cmpd="thinThick" w="174625">
            <a:solidFill>
              <a:srgbClr val="262626"/>
            </a:solidFill>
            <a:prstDash val="solid"/>
            <a:round/>
            <a:headEnd len="sm" w="sm" type="none"/>
            <a:tailEnd len="sm" w="sm" type="none"/>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2200"/>
              <a:buFont typeface="Calibri"/>
              <a:buNone/>
            </a:pPr>
            <a:r>
              <a:rPr lang="en-US" sz="2200">
                <a:solidFill>
                  <a:srgbClr val="FFFFFF"/>
                </a:solidFill>
                <a:latin typeface="Calibri"/>
                <a:ea typeface="Calibri"/>
                <a:cs typeface="Calibri"/>
                <a:sym typeface="Calibri"/>
              </a:rPr>
              <a:t>The overconfidence problem</a:t>
            </a:r>
            <a:endParaRPr/>
          </a:p>
        </p:txBody>
      </p:sp>
      <p:pic>
        <p:nvPicPr>
          <p:cNvPr id="195" name="Google Shape;195;p4"/>
          <p:cNvPicPr preferRelativeResize="0"/>
          <p:nvPr>
            <p:ph idx="1" type="body"/>
          </p:nvPr>
        </p:nvPicPr>
        <p:blipFill rotWithShape="1">
          <a:blip r:embed="rId3">
            <a:alphaModFix/>
          </a:blip>
          <a:srcRect b="0" l="0" r="0" t="0"/>
          <a:stretch/>
        </p:blipFill>
        <p:spPr>
          <a:xfrm>
            <a:off x="4410536" y="191725"/>
            <a:ext cx="6247939" cy="6474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mage Deck">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2019-07-23T01:47:34Z</dcterms:created>
  <dc:creator>Zongyuan Ge</dc:creator>
</cp:coreProperties>
</file>